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21"/>
  </p:notesMasterIdLst>
  <p:sldIdLst>
    <p:sldId id="272" r:id="rId2"/>
    <p:sldId id="274" r:id="rId3"/>
    <p:sldId id="275" r:id="rId4"/>
    <p:sldId id="276" r:id="rId5"/>
    <p:sldId id="279" r:id="rId6"/>
    <p:sldId id="277" r:id="rId7"/>
    <p:sldId id="262" r:id="rId8"/>
    <p:sldId id="278" r:id="rId9"/>
    <p:sldId id="287" r:id="rId10"/>
    <p:sldId id="288" r:id="rId11"/>
    <p:sldId id="289" r:id="rId12"/>
    <p:sldId id="290" r:id="rId13"/>
    <p:sldId id="280" r:id="rId14"/>
    <p:sldId id="281" r:id="rId15"/>
    <p:sldId id="267" r:id="rId16"/>
    <p:sldId id="282" r:id="rId17"/>
    <p:sldId id="283" r:id="rId18"/>
    <p:sldId id="284" r:id="rId19"/>
    <p:sldId id="285" r:id="rId20"/>
  </p:sldIdLst>
  <p:sldSz cx="9144000" cy="6858000" type="screen4x3"/>
  <p:notesSz cx="6858000" cy="9144000"/>
  <p:embeddedFontLst>
    <p:embeddedFont>
      <p:font typeface="Franklin Gothic" panose="020B0604020202020204" charset="0"/>
      <p:regular r:id="rId22"/>
      <p:bold r:id="rId23"/>
      <p:italic r:id="rId24"/>
      <p:boldItalic r:id="rId25"/>
    </p:embeddedFont>
    <p:embeddedFont>
      <p:font typeface="Franklin Gothic Medium" panose="020B0603020102020204" pitchFamily="34" charset="0"/>
      <p:regular r:id="rId26"/>
      <p: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08"/>
  </p:normalViewPr>
  <p:slideViewPr>
    <p:cSldViewPr snapToGrid="0" snapToObjects="1">
      <p:cViewPr varScale="1">
        <p:scale>
          <a:sx n="68" d="100"/>
          <a:sy n="68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E3BBD-B4AE-1948-A31B-349E7D30F1D4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0208AAD-3E4B-9449-8673-4E11DDAD27B8}">
      <dgm:prSet phldrT="[Texto]"/>
      <dgm:spPr>
        <a:solidFill>
          <a:schemeClr val="accent4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Contexto</a:t>
          </a:r>
        </a:p>
      </dgm:t>
    </dgm:pt>
    <dgm:pt modelId="{4571A591-962F-674D-80D7-F223FEFD25B8}" type="parTrans" cxnId="{54EE6FED-1F4F-4149-AD8A-8824DBFB404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7F1E27-77E1-C543-8B54-3FEBB4DA9B89}" type="sibTrans" cxnId="{54EE6FED-1F4F-4149-AD8A-8824DBFB404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4A5141-5EB7-8B4A-AE5F-8518635A4C7F}">
      <dgm:prSet phldrT="[Texto]"/>
      <dgm:spPr>
        <a:solidFill>
          <a:schemeClr val="tx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Problema</a:t>
          </a:r>
        </a:p>
      </dgm:t>
    </dgm:pt>
    <dgm:pt modelId="{0EBC24CF-A8FA-4247-A69A-FCF27ABECFEF}" type="parTrans" cxnId="{DE068DD8-590F-5D40-8491-0BDD7737DB5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294915-708F-A24C-AA9D-1DD1C382E0BB}" type="sibTrans" cxnId="{DE068DD8-590F-5D40-8491-0BDD7737DB5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3D4EAAC-A03A-1941-A858-830C210EDCD0}">
      <dgm:prSet phldrT="[Texto]"/>
      <dgm:spPr>
        <a:solidFill>
          <a:schemeClr val="accent3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Solución</a:t>
          </a:r>
        </a:p>
      </dgm:t>
    </dgm:pt>
    <dgm:pt modelId="{CE3ADF6B-AF34-0941-8DF9-89D17A0407CF}" type="parTrans" cxnId="{A0EE07A0-C847-594C-A22C-ED6AF563FDA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313044D-57B7-3345-8602-69B73A50F256}" type="sibTrans" cxnId="{A0EE07A0-C847-594C-A22C-ED6AF563FDA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D2002DC-A1B1-C745-B714-B71F57E9EBC2}" type="pres">
      <dgm:prSet presAssocID="{CE0E3BBD-B4AE-1948-A31B-349E7D30F1D4}" presName="rootnode" presStyleCnt="0">
        <dgm:presLayoutVars>
          <dgm:chMax/>
          <dgm:chPref/>
          <dgm:dir/>
          <dgm:animLvl val="lvl"/>
        </dgm:presLayoutVars>
      </dgm:prSet>
      <dgm:spPr/>
    </dgm:pt>
    <dgm:pt modelId="{DC65A244-BD5C-1541-9CD8-8864A1826DF9}" type="pres">
      <dgm:prSet presAssocID="{D0208AAD-3E4B-9449-8673-4E11DDAD27B8}" presName="composite" presStyleCnt="0"/>
      <dgm:spPr/>
    </dgm:pt>
    <dgm:pt modelId="{306D8DE8-263C-7B40-832D-0FD59D1789AC}" type="pres">
      <dgm:prSet presAssocID="{D0208AAD-3E4B-9449-8673-4E11DDAD27B8}" presName="bentUpArrow1" presStyleLbl="alignImgPlace1" presStyleIdx="0" presStyleCnt="2"/>
      <dgm:spPr>
        <a:solidFill>
          <a:schemeClr val="accent4"/>
        </a:solidFill>
      </dgm:spPr>
    </dgm:pt>
    <dgm:pt modelId="{A7379C56-C783-794C-9C3A-3EE2E411CBA1}" type="pres">
      <dgm:prSet presAssocID="{D0208AAD-3E4B-9449-8673-4E11DDAD27B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7818892-986D-0A4F-9E53-1C2A604DBB4E}" type="pres">
      <dgm:prSet presAssocID="{D0208AAD-3E4B-9449-8673-4E11DDAD27B8}" presName="ChildText" presStyleLbl="revTx" presStyleIdx="0" presStyleCnt="2" custLinFactNeighborX="20038">
        <dgm:presLayoutVars>
          <dgm:chMax val="0"/>
          <dgm:chPref val="0"/>
          <dgm:bulletEnabled val="1"/>
        </dgm:presLayoutVars>
      </dgm:prSet>
      <dgm:spPr/>
    </dgm:pt>
    <dgm:pt modelId="{7191ED7B-F215-8A4A-8CD0-CB14F7174EB7}" type="pres">
      <dgm:prSet presAssocID="{347F1E27-77E1-C543-8B54-3FEBB4DA9B89}" presName="sibTrans" presStyleCnt="0"/>
      <dgm:spPr/>
    </dgm:pt>
    <dgm:pt modelId="{4BEB4BF9-C72B-9C4F-8AB6-9379708D3134}" type="pres">
      <dgm:prSet presAssocID="{6F4A5141-5EB7-8B4A-AE5F-8518635A4C7F}" presName="composite" presStyleCnt="0"/>
      <dgm:spPr/>
    </dgm:pt>
    <dgm:pt modelId="{D066C5C4-F12A-A140-B29D-590A7E1C3072}" type="pres">
      <dgm:prSet presAssocID="{6F4A5141-5EB7-8B4A-AE5F-8518635A4C7F}" presName="bentUpArrow1" presStyleLbl="alignImgPlace1" presStyleIdx="1" presStyleCnt="2"/>
      <dgm:spPr>
        <a:solidFill>
          <a:schemeClr val="tx1"/>
        </a:solidFill>
      </dgm:spPr>
    </dgm:pt>
    <dgm:pt modelId="{15DC4086-6999-7B43-9493-28308C1EB5DF}" type="pres">
      <dgm:prSet presAssocID="{6F4A5141-5EB7-8B4A-AE5F-8518635A4C7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DDB0575-D2C7-524C-B80A-6315027991D1}" type="pres">
      <dgm:prSet presAssocID="{6F4A5141-5EB7-8B4A-AE5F-8518635A4C7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79CE5C9-2F2D-3C4C-8462-F172A68A7462}" type="pres">
      <dgm:prSet presAssocID="{B2294915-708F-A24C-AA9D-1DD1C382E0BB}" presName="sibTrans" presStyleCnt="0"/>
      <dgm:spPr/>
    </dgm:pt>
    <dgm:pt modelId="{B822E2EB-6DD9-9C49-AA3F-98F4B7B9C04B}" type="pres">
      <dgm:prSet presAssocID="{63D4EAAC-A03A-1941-A858-830C210EDCD0}" presName="composite" presStyleCnt="0"/>
      <dgm:spPr/>
    </dgm:pt>
    <dgm:pt modelId="{DEF5A94E-FCDE-9744-8326-7252186DCA98}" type="pres">
      <dgm:prSet presAssocID="{63D4EAAC-A03A-1941-A858-830C210EDCD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F480A0A-DEB3-8646-8CD1-7B92DF10048C}" type="presOf" srcId="{6F4A5141-5EB7-8B4A-AE5F-8518635A4C7F}" destId="{15DC4086-6999-7B43-9493-28308C1EB5DF}" srcOrd="0" destOrd="0" presId="urn:microsoft.com/office/officeart/2005/8/layout/StepDownProcess"/>
    <dgm:cxn modelId="{71204A0E-8BA0-CD42-A90C-4AFDBC973ED3}" type="presOf" srcId="{CE0E3BBD-B4AE-1948-A31B-349E7D30F1D4}" destId="{7D2002DC-A1B1-C745-B714-B71F57E9EBC2}" srcOrd="0" destOrd="0" presId="urn:microsoft.com/office/officeart/2005/8/layout/StepDownProcess"/>
    <dgm:cxn modelId="{35787C83-CBDB-E84D-88A9-F54D30D7BBC4}" type="presOf" srcId="{63D4EAAC-A03A-1941-A858-830C210EDCD0}" destId="{DEF5A94E-FCDE-9744-8326-7252186DCA98}" srcOrd="0" destOrd="0" presId="urn:microsoft.com/office/officeart/2005/8/layout/StepDownProcess"/>
    <dgm:cxn modelId="{A0EE07A0-C847-594C-A22C-ED6AF563FDAB}" srcId="{CE0E3BBD-B4AE-1948-A31B-349E7D30F1D4}" destId="{63D4EAAC-A03A-1941-A858-830C210EDCD0}" srcOrd="2" destOrd="0" parTransId="{CE3ADF6B-AF34-0941-8DF9-89D17A0407CF}" sibTransId="{1313044D-57B7-3345-8602-69B73A50F256}"/>
    <dgm:cxn modelId="{DE068DD8-590F-5D40-8491-0BDD7737DB5B}" srcId="{CE0E3BBD-B4AE-1948-A31B-349E7D30F1D4}" destId="{6F4A5141-5EB7-8B4A-AE5F-8518635A4C7F}" srcOrd="1" destOrd="0" parTransId="{0EBC24CF-A8FA-4247-A69A-FCF27ABECFEF}" sibTransId="{B2294915-708F-A24C-AA9D-1DD1C382E0BB}"/>
    <dgm:cxn modelId="{54EE6FED-1F4F-4149-AD8A-8824DBFB4048}" srcId="{CE0E3BBD-B4AE-1948-A31B-349E7D30F1D4}" destId="{D0208AAD-3E4B-9449-8673-4E11DDAD27B8}" srcOrd="0" destOrd="0" parTransId="{4571A591-962F-674D-80D7-F223FEFD25B8}" sibTransId="{347F1E27-77E1-C543-8B54-3FEBB4DA9B89}"/>
    <dgm:cxn modelId="{47FBDEF5-9991-6E4B-AF07-B701A5B8B58E}" type="presOf" srcId="{D0208AAD-3E4B-9449-8673-4E11DDAD27B8}" destId="{A7379C56-C783-794C-9C3A-3EE2E411CBA1}" srcOrd="0" destOrd="0" presId="urn:microsoft.com/office/officeart/2005/8/layout/StepDownProcess"/>
    <dgm:cxn modelId="{386BEC4A-6DEF-A845-B5F4-D315CE578088}" type="presParOf" srcId="{7D2002DC-A1B1-C745-B714-B71F57E9EBC2}" destId="{DC65A244-BD5C-1541-9CD8-8864A1826DF9}" srcOrd="0" destOrd="0" presId="urn:microsoft.com/office/officeart/2005/8/layout/StepDownProcess"/>
    <dgm:cxn modelId="{322C77D0-3512-F24D-9D9B-BFFB0145FCE0}" type="presParOf" srcId="{DC65A244-BD5C-1541-9CD8-8864A1826DF9}" destId="{306D8DE8-263C-7B40-832D-0FD59D1789AC}" srcOrd="0" destOrd="0" presId="urn:microsoft.com/office/officeart/2005/8/layout/StepDownProcess"/>
    <dgm:cxn modelId="{74698033-B949-0A49-B10C-E9D8DAAF9BB2}" type="presParOf" srcId="{DC65A244-BD5C-1541-9CD8-8864A1826DF9}" destId="{A7379C56-C783-794C-9C3A-3EE2E411CBA1}" srcOrd="1" destOrd="0" presId="urn:microsoft.com/office/officeart/2005/8/layout/StepDownProcess"/>
    <dgm:cxn modelId="{4E5A4A18-B3DB-884E-9F2D-7E4A28732C07}" type="presParOf" srcId="{DC65A244-BD5C-1541-9CD8-8864A1826DF9}" destId="{D7818892-986D-0A4F-9E53-1C2A604DBB4E}" srcOrd="2" destOrd="0" presId="urn:microsoft.com/office/officeart/2005/8/layout/StepDownProcess"/>
    <dgm:cxn modelId="{1CCFB555-63FE-8D48-B1BF-6D0F4E4FFFAC}" type="presParOf" srcId="{7D2002DC-A1B1-C745-B714-B71F57E9EBC2}" destId="{7191ED7B-F215-8A4A-8CD0-CB14F7174EB7}" srcOrd="1" destOrd="0" presId="urn:microsoft.com/office/officeart/2005/8/layout/StepDownProcess"/>
    <dgm:cxn modelId="{FD5370BD-C6E3-8C4D-BEFE-8F4AA8994874}" type="presParOf" srcId="{7D2002DC-A1B1-C745-B714-B71F57E9EBC2}" destId="{4BEB4BF9-C72B-9C4F-8AB6-9379708D3134}" srcOrd="2" destOrd="0" presId="urn:microsoft.com/office/officeart/2005/8/layout/StepDownProcess"/>
    <dgm:cxn modelId="{74AD0DD4-8DBC-EC43-9334-1A3B5578F3B6}" type="presParOf" srcId="{4BEB4BF9-C72B-9C4F-8AB6-9379708D3134}" destId="{D066C5C4-F12A-A140-B29D-590A7E1C3072}" srcOrd="0" destOrd="0" presId="urn:microsoft.com/office/officeart/2005/8/layout/StepDownProcess"/>
    <dgm:cxn modelId="{83FC4E02-CADC-4C41-A1D8-04BE3005AD50}" type="presParOf" srcId="{4BEB4BF9-C72B-9C4F-8AB6-9379708D3134}" destId="{15DC4086-6999-7B43-9493-28308C1EB5DF}" srcOrd="1" destOrd="0" presId="urn:microsoft.com/office/officeart/2005/8/layout/StepDownProcess"/>
    <dgm:cxn modelId="{6A463914-EFA7-B746-837B-59775572B643}" type="presParOf" srcId="{4BEB4BF9-C72B-9C4F-8AB6-9379708D3134}" destId="{7DDB0575-D2C7-524C-B80A-6315027991D1}" srcOrd="2" destOrd="0" presId="urn:microsoft.com/office/officeart/2005/8/layout/StepDownProcess"/>
    <dgm:cxn modelId="{1999953E-C572-F448-842D-CABA3D4786AB}" type="presParOf" srcId="{7D2002DC-A1B1-C745-B714-B71F57E9EBC2}" destId="{879CE5C9-2F2D-3C4C-8462-F172A68A7462}" srcOrd="3" destOrd="0" presId="urn:microsoft.com/office/officeart/2005/8/layout/StepDownProcess"/>
    <dgm:cxn modelId="{C4380E17-C875-EC44-A8BC-43C6DC4CAAB7}" type="presParOf" srcId="{7D2002DC-A1B1-C745-B714-B71F57E9EBC2}" destId="{B822E2EB-6DD9-9C49-AA3F-98F4B7B9C04B}" srcOrd="4" destOrd="0" presId="urn:microsoft.com/office/officeart/2005/8/layout/StepDownProcess"/>
    <dgm:cxn modelId="{59A3D352-1D92-1E48-A2B4-0BF8B6FE6D7A}" type="presParOf" srcId="{B822E2EB-6DD9-9C49-AA3F-98F4B7B9C04B}" destId="{DEF5A94E-FCDE-9744-8326-7252186DCA9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BCBE99-409B-4ABE-83A8-CB932BE8B89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6878B4D-62E7-4556-A980-C76B747917DE}">
      <dgm:prSet/>
      <dgm:spPr/>
      <dgm:t>
        <a:bodyPr/>
        <a:lstStyle/>
        <a:p>
          <a:r>
            <a:rPr lang="es-ES_tradnl" i="0"/>
            <a:t>La etapa más difícil de construir del sistema de software es decidir qué construir.</a:t>
          </a:r>
          <a:br>
            <a:rPr lang="es-ES_tradnl" i="0"/>
          </a:br>
          <a:endParaRPr lang="en-US"/>
        </a:p>
      </dgm:t>
    </dgm:pt>
    <dgm:pt modelId="{BA5A229D-CAB7-421A-966B-F3F689A5D16F}" type="parTrans" cxnId="{6164D178-3BC8-41B9-A9F8-04838D005CD1}">
      <dgm:prSet/>
      <dgm:spPr/>
      <dgm:t>
        <a:bodyPr/>
        <a:lstStyle/>
        <a:p>
          <a:endParaRPr lang="en-US"/>
        </a:p>
      </dgm:t>
    </dgm:pt>
    <dgm:pt modelId="{3465AE57-E850-47CD-B92C-643C0865DFB0}" type="sibTrans" cxnId="{6164D178-3BC8-41B9-A9F8-04838D005CD1}">
      <dgm:prSet/>
      <dgm:spPr/>
      <dgm:t>
        <a:bodyPr/>
        <a:lstStyle/>
        <a:p>
          <a:endParaRPr lang="en-US"/>
        </a:p>
      </dgm:t>
    </dgm:pt>
    <dgm:pt modelId="{A2303B66-8058-4F0E-A934-C700D2CBBC4B}">
      <dgm:prSet/>
      <dgm:spPr/>
      <dgm:t>
        <a:bodyPr/>
        <a:lstStyle/>
        <a:p>
          <a:r>
            <a:rPr lang="es-ES_tradnl" i="0"/>
            <a:t>Ninguna otra etapa del trabajo afecta más negativamente al sistema final si se realiza de manera incorrecta.</a:t>
          </a:r>
          <a:br>
            <a:rPr lang="es-ES_tradnl" i="0"/>
          </a:br>
          <a:endParaRPr lang="en-US"/>
        </a:p>
      </dgm:t>
    </dgm:pt>
    <dgm:pt modelId="{7D27D243-96DE-492D-BAAA-469DDD028FFF}" type="parTrans" cxnId="{1004BC16-4F84-46C7-93D9-22DCBBCABD09}">
      <dgm:prSet/>
      <dgm:spPr/>
      <dgm:t>
        <a:bodyPr/>
        <a:lstStyle/>
        <a:p>
          <a:endParaRPr lang="en-US"/>
        </a:p>
      </dgm:t>
    </dgm:pt>
    <dgm:pt modelId="{48CE1C48-570E-47A0-806C-28CB1647427A}" type="sibTrans" cxnId="{1004BC16-4F84-46C7-93D9-22DCBBCABD09}">
      <dgm:prSet/>
      <dgm:spPr/>
      <dgm:t>
        <a:bodyPr/>
        <a:lstStyle/>
        <a:p>
          <a:endParaRPr lang="en-US"/>
        </a:p>
      </dgm:t>
    </dgm:pt>
    <dgm:pt modelId="{92E4C3D5-0D0D-403C-9DEE-5381397CA6DA}">
      <dgm:prSet/>
      <dgm:spPr/>
      <dgm:t>
        <a:bodyPr/>
        <a:lstStyle/>
        <a:p>
          <a:r>
            <a:rPr lang="es-ES_tradnl" i="0"/>
            <a:t>Ninguna otra etapa es más difícil de rectificar después.</a:t>
          </a:r>
          <a:endParaRPr lang="en-US"/>
        </a:p>
      </dgm:t>
    </dgm:pt>
    <dgm:pt modelId="{972D2D19-3964-4B28-8710-A6A8BD7D26DC}" type="parTrans" cxnId="{70B2031D-261E-41E5-9344-CD137843490D}">
      <dgm:prSet/>
      <dgm:spPr/>
      <dgm:t>
        <a:bodyPr/>
        <a:lstStyle/>
        <a:p>
          <a:endParaRPr lang="en-US"/>
        </a:p>
      </dgm:t>
    </dgm:pt>
    <dgm:pt modelId="{DCD4E299-A14B-4497-B013-CDA1E486F800}" type="sibTrans" cxnId="{70B2031D-261E-41E5-9344-CD137843490D}">
      <dgm:prSet/>
      <dgm:spPr/>
      <dgm:t>
        <a:bodyPr/>
        <a:lstStyle/>
        <a:p>
          <a:endParaRPr lang="en-US"/>
        </a:p>
      </dgm:t>
    </dgm:pt>
    <dgm:pt modelId="{7E9868BE-FDD7-4F5E-89AC-FA1A5336B04E}" type="pres">
      <dgm:prSet presAssocID="{B3BCBE99-409B-4ABE-83A8-CB932BE8B892}" presName="root" presStyleCnt="0">
        <dgm:presLayoutVars>
          <dgm:dir/>
          <dgm:resizeHandles val="exact"/>
        </dgm:presLayoutVars>
      </dgm:prSet>
      <dgm:spPr/>
    </dgm:pt>
    <dgm:pt modelId="{E21B39C9-B864-4F83-AC01-FD55B15DCA90}" type="pres">
      <dgm:prSet presAssocID="{16878B4D-62E7-4556-A980-C76B747917DE}" presName="compNode" presStyleCnt="0"/>
      <dgm:spPr/>
    </dgm:pt>
    <dgm:pt modelId="{538EF1A6-7CEF-4A94-B831-32497704912C}" type="pres">
      <dgm:prSet presAssocID="{16878B4D-62E7-4556-A980-C76B747917DE}" presName="bgRect" presStyleLbl="bgShp" presStyleIdx="0" presStyleCnt="3"/>
      <dgm:spPr/>
    </dgm:pt>
    <dgm:pt modelId="{21D5B29E-B698-4BCF-A5A0-B002A07613FE}" type="pres">
      <dgm:prSet presAssocID="{16878B4D-62E7-4556-A980-C76B747917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ramientas"/>
        </a:ext>
      </dgm:extLst>
    </dgm:pt>
    <dgm:pt modelId="{5B3278FD-50EB-4B04-A1D6-7FF6F9F0548A}" type="pres">
      <dgm:prSet presAssocID="{16878B4D-62E7-4556-A980-C76B747917DE}" presName="spaceRect" presStyleCnt="0"/>
      <dgm:spPr/>
    </dgm:pt>
    <dgm:pt modelId="{2247BEEC-0726-44F2-9AA1-B9EEC3273590}" type="pres">
      <dgm:prSet presAssocID="{16878B4D-62E7-4556-A980-C76B747917DE}" presName="parTx" presStyleLbl="revTx" presStyleIdx="0" presStyleCnt="3">
        <dgm:presLayoutVars>
          <dgm:chMax val="0"/>
          <dgm:chPref val="0"/>
        </dgm:presLayoutVars>
      </dgm:prSet>
      <dgm:spPr/>
    </dgm:pt>
    <dgm:pt modelId="{01BFF548-B071-481E-852B-E0BF9B115EBC}" type="pres">
      <dgm:prSet presAssocID="{3465AE57-E850-47CD-B92C-643C0865DFB0}" presName="sibTrans" presStyleCnt="0"/>
      <dgm:spPr/>
    </dgm:pt>
    <dgm:pt modelId="{38E5612F-445E-4EA2-9A80-501A95231B20}" type="pres">
      <dgm:prSet presAssocID="{A2303B66-8058-4F0E-A934-C700D2CBBC4B}" presName="compNode" presStyleCnt="0"/>
      <dgm:spPr/>
    </dgm:pt>
    <dgm:pt modelId="{D347F3B4-B027-4471-9B8A-11E09E5661E9}" type="pres">
      <dgm:prSet presAssocID="{A2303B66-8058-4F0E-A934-C700D2CBBC4B}" presName="bgRect" presStyleLbl="bgShp" presStyleIdx="1" presStyleCnt="3"/>
      <dgm:spPr/>
    </dgm:pt>
    <dgm:pt modelId="{39B19E89-8E07-4172-AA93-32E0D11AFD98}" type="pres">
      <dgm:prSet presAssocID="{A2303B66-8058-4F0E-A934-C700D2CBBC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522412D3-4DEF-412E-910D-99902F11EC40}" type="pres">
      <dgm:prSet presAssocID="{A2303B66-8058-4F0E-A934-C700D2CBBC4B}" presName="spaceRect" presStyleCnt="0"/>
      <dgm:spPr/>
    </dgm:pt>
    <dgm:pt modelId="{60E0A66B-8AD3-421C-A985-BDF20F615158}" type="pres">
      <dgm:prSet presAssocID="{A2303B66-8058-4F0E-A934-C700D2CBBC4B}" presName="parTx" presStyleLbl="revTx" presStyleIdx="1" presStyleCnt="3">
        <dgm:presLayoutVars>
          <dgm:chMax val="0"/>
          <dgm:chPref val="0"/>
        </dgm:presLayoutVars>
      </dgm:prSet>
      <dgm:spPr/>
    </dgm:pt>
    <dgm:pt modelId="{48FD2CCC-7B6E-4E06-BAC4-CA0C59653D4A}" type="pres">
      <dgm:prSet presAssocID="{48CE1C48-570E-47A0-806C-28CB1647427A}" presName="sibTrans" presStyleCnt="0"/>
      <dgm:spPr/>
    </dgm:pt>
    <dgm:pt modelId="{DA2C8F9C-6D24-4CE7-AD65-0055485FF98B}" type="pres">
      <dgm:prSet presAssocID="{92E4C3D5-0D0D-403C-9DEE-5381397CA6DA}" presName="compNode" presStyleCnt="0"/>
      <dgm:spPr/>
    </dgm:pt>
    <dgm:pt modelId="{22D2E1F7-6744-42E4-B65E-5330395DCDB6}" type="pres">
      <dgm:prSet presAssocID="{92E4C3D5-0D0D-403C-9DEE-5381397CA6DA}" presName="bgRect" presStyleLbl="bgShp" presStyleIdx="2" presStyleCnt="3"/>
      <dgm:spPr/>
    </dgm:pt>
    <dgm:pt modelId="{01CAC2E7-35C2-4982-AAF3-AC7DF9D3E673}" type="pres">
      <dgm:prSet presAssocID="{92E4C3D5-0D0D-403C-9DEE-5381397CA6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loj de arena terminado"/>
        </a:ext>
      </dgm:extLst>
    </dgm:pt>
    <dgm:pt modelId="{C4E7F062-56D7-4A61-960F-A177125AA741}" type="pres">
      <dgm:prSet presAssocID="{92E4C3D5-0D0D-403C-9DEE-5381397CA6DA}" presName="spaceRect" presStyleCnt="0"/>
      <dgm:spPr/>
    </dgm:pt>
    <dgm:pt modelId="{4B51EEF3-F2A8-479D-AD13-E226D8D91C86}" type="pres">
      <dgm:prSet presAssocID="{92E4C3D5-0D0D-403C-9DEE-5381397CA6D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797D608-9DA9-4508-9B4A-56963A3E94E5}" type="presOf" srcId="{92E4C3D5-0D0D-403C-9DEE-5381397CA6DA}" destId="{4B51EEF3-F2A8-479D-AD13-E226D8D91C86}" srcOrd="0" destOrd="0" presId="urn:microsoft.com/office/officeart/2018/2/layout/IconVerticalSolidList"/>
    <dgm:cxn modelId="{1004BC16-4F84-46C7-93D9-22DCBBCABD09}" srcId="{B3BCBE99-409B-4ABE-83A8-CB932BE8B892}" destId="{A2303B66-8058-4F0E-A934-C700D2CBBC4B}" srcOrd="1" destOrd="0" parTransId="{7D27D243-96DE-492D-BAAA-469DDD028FFF}" sibTransId="{48CE1C48-570E-47A0-806C-28CB1647427A}"/>
    <dgm:cxn modelId="{70B2031D-261E-41E5-9344-CD137843490D}" srcId="{B3BCBE99-409B-4ABE-83A8-CB932BE8B892}" destId="{92E4C3D5-0D0D-403C-9DEE-5381397CA6DA}" srcOrd="2" destOrd="0" parTransId="{972D2D19-3964-4B28-8710-A6A8BD7D26DC}" sibTransId="{DCD4E299-A14B-4497-B013-CDA1E486F800}"/>
    <dgm:cxn modelId="{E84EEE3B-829D-4C05-BF4E-28A2D2F6D316}" type="presOf" srcId="{16878B4D-62E7-4556-A980-C76B747917DE}" destId="{2247BEEC-0726-44F2-9AA1-B9EEC3273590}" srcOrd="0" destOrd="0" presId="urn:microsoft.com/office/officeart/2018/2/layout/IconVerticalSolidList"/>
    <dgm:cxn modelId="{60A25056-3622-4029-8014-EF441FED1BA4}" type="presOf" srcId="{B3BCBE99-409B-4ABE-83A8-CB932BE8B892}" destId="{7E9868BE-FDD7-4F5E-89AC-FA1A5336B04E}" srcOrd="0" destOrd="0" presId="urn:microsoft.com/office/officeart/2018/2/layout/IconVerticalSolidList"/>
    <dgm:cxn modelId="{6164D178-3BC8-41B9-A9F8-04838D005CD1}" srcId="{B3BCBE99-409B-4ABE-83A8-CB932BE8B892}" destId="{16878B4D-62E7-4556-A980-C76B747917DE}" srcOrd="0" destOrd="0" parTransId="{BA5A229D-CAB7-421A-966B-F3F689A5D16F}" sibTransId="{3465AE57-E850-47CD-B92C-643C0865DFB0}"/>
    <dgm:cxn modelId="{D31E4AA5-EB11-424A-BC5B-8453C4A4DA80}" type="presOf" srcId="{A2303B66-8058-4F0E-A934-C700D2CBBC4B}" destId="{60E0A66B-8AD3-421C-A985-BDF20F615158}" srcOrd="0" destOrd="0" presId="urn:microsoft.com/office/officeart/2018/2/layout/IconVerticalSolidList"/>
    <dgm:cxn modelId="{3C99C453-7A7C-4F5F-BD6B-7C7DFD0BE548}" type="presParOf" srcId="{7E9868BE-FDD7-4F5E-89AC-FA1A5336B04E}" destId="{E21B39C9-B864-4F83-AC01-FD55B15DCA90}" srcOrd="0" destOrd="0" presId="urn:microsoft.com/office/officeart/2018/2/layout/IconVerticalSolidList"/>
    <dgm:cxn modelId="{1BF852A4-73B9-471B-B2BA-6A8766B035FE}" type="presParOf" srcId="{E21B39C9-B864-4F83-AC01-FD55B15DCA90}" destId="{538EF1A6-7CEF-4A94-B831-32497704912C}" srcOrd="0" destOrd="0" presId="urn:microsoft.com/office/officeart/2018/2/layout/IconVerticalSolidList"/>
    <dgm:cxn modelId="{3B4072D8-C7BA-4CAD-ACE7-1A62A56109E5}" type="presParOf" srcId="{E21B39C9-B864-4F83-AC01-FD55B15DCA90}" destId="{21D5B29E-B698-4BCF-A5A0-B002A07613FE}" srcOrd="1" destOrd="0" presId="urn:microsoft.com/office/officeart/2018/2/layout/IconVerticalSolidList"/>
    <dgm:cxn modelId="{DAEE86FB-AAC4-460D-A169-017A7FC48E15}" type="presParOf" srcId="{E21B39C9-B864-4F83-AC01-FD55B15DCA90}" destId="{5B3278FD-50EB-4B04-A1D6-7FF6F9F0548A}" srcOrd="2" destOrd="0" presId="urn:microsoft.com/office/officeart/2018/2/layout/IconVerticalSolidList"/>
    <dgm:cxn modelId="{A22AF3B8-D5D7-4A17-A40C-C9FA7F5106A5}" type="presParOf" srcId="{E21B39C9-B864-4F83-AC01-FD55B15DCA90}" destId="{2247BEEC-0726-44F2-9AA1-B9EEC3273590}" srcOrd="3" destOrd="0" presId="urn:microsoft.com/office/officeart/2018/2/layout/IconVerticalSolidList"/>
    <dgm:cxn modelId="{490E73D7-BD06-47A2-9828-0ABF20D1F6CC}" type="presParOf" srcId="{7E9868BE-FDD7-4F5E-89AC-FA1A5336B04E}" destId="{01BFF548-B071-481E-852B-E0BF9B115EBC}" srcOrd="1" destOrd="0" presId="urn:microsoft.com/office/officeart/2018/2/layout/IconVerticalSolidList"/>
    <dgm:cxn modelId="{5CA365D6-1808-416F-B77F-5638CE60CFEC}" type="presParOf" srcId="{7E9868BE-FDD7-4F5E-89AC-FA1A5336B04E}" destId="{38E5612F-445E-4EA2-9A80-501A95231B20}" srcOrd="2" destOrd="0" presId="urn:microsoft.com/office/officeart/2018/2/layout/IconVerticalSolidList"/>
    <dgm:cxn modelId="{A91AA588-364D-4096-857D-52D40821B273}" type="presParOf" srcId="{38E5612F-445E-4EA2-9A80-501A95231B20}" destId="{D347F3B4-B027-4471-9B8A-11E09E5661E9}" srcOrd="0" destOrd="0" presId="urn:microsoft.com/office/officeart/2018/2/layout/IconVerticalSolidList"/>
    <dgm:cxn modelId="{DBD59F06-3B60-4A5D-B818-EAFB061345FF}" type="presParOf" srcId="{38E5612F-445E-4EA2-9A80-501A95231B20}" destId="{39B19E89-8E07-4172-AA93-32E0D11AFD98}" srcOrd="1" destOrd="0" presId="urn:microsoft.com/office/officeart/2018/2/layout/IconVerticalSolidList"/>
    <dgm:cxn modelId="{2958C9FE-1E09-48D2-A42D-86ABB60C0BD1}" type="presParOf" srcId="{38E5612F-445E-4EA2-9A80-501A95231B20}" destId="{522412D3-4DEF-412E-910D-99902F11EC40}" srcOrd="2" destOrd="0" presId="urn:microsoft.com/office/officeart/2018/2/layout/IconVerticalSolidList"/>
    <dgm:cxn modelId="{4E5CB320-BCB9-4FB1-A2E7-49575A0CADF4}" type="presParOf" srcId="{38E5612F-445E-4EA2-9A80-501A95231B20}" destId="{60E0A66B-8AD3-421C-A985-BDF20F615158}" srcOrd="3" destOrd="0" presId="urn:microsoft.com/office/officeart/2018/2/layout/IconVerticalSolidList"/>
    <dgm:cxn modelId="{2D13D193-FD9B-4F50-A43C-DAA541B12824}" type="presParOf" srcId="{7E9868BE-FDD7-4F5E-89AC-FA1A5336B04E}" destId="{48FD2CCC-7B6E-4E06-BAC4-CA0C59653D4A}" srcOrd="3" destOrd="0" presId="urn:microsoft.com/office/officeart/2018/2/layout/IconVerticalSolidList"/>
    <dgm:cxn modelId="{62CD1BF6-8095-40DA-ABCA-F5DD2830EA3A}" type="presParOf" srcId="{7E9868BE-FDD7-4F5E-89AC-FA1A5336B04E}" destId="{DA2C8F9C-6D24-4CE7-AD65-0055485FF98B}" srcOrd="4" destOrd="0" presId="urn:microsoft.com/office/officeart/2018/2/layout/IconVerticalSolidList"/>
    <dgm:cxn modelId="{00519DC8-C34E-45B8-8890-CEA26876BF8A}" type="presParOf" srcId="{DA2C8F9C-6D24-4CE7-AD65-0055485FF98B}" destId="{22D2E1F7-6744-42E4-B65E-5330395DCDB6}" srcOrd="0" destOrd="0" presId="urn:microsoft.com/office/officeart/2018/2/layout/IconVerticalSolidList"/>
    <dgm:cxn modelId="{A26E4E92-1C0A-4CDA-BE7C-22A9C497F71B}" type="presParOf" srcId="{DA2C8F9C-6D24-4CE7-AD65-0055485FF98B}" destId="{01CAC2E7-35C2-4982-AAF3-AC7DF9D3E673}" srcOrd="1" destOrd="0" presId="urn:microsoft.com/office/officeart/2018/2/layout/IconVerticalSolidList"/>
    <dgm:cxn modelId="{F6E044E1-8857-4566-9929-5C496E757F7E}" type="presParOf" srcId="{DA2C8F9C-6D24-4CE7-AD65-0055485FF98B}" destId="{C4E7F062-56D7-4A61-960F-A177125AA741}" srcOrd="2" destOrd="0" presId="urn:microsoft.com/office/officeart/2018/2/layout/IconVerticalSolidList"/>
    <dgm:cxn modelId="{C614FE56-AFE6-4CA5-BF22-2FC03D9FA813}" type="presParOf" srcId="{DA2C8F9C-6D24-4CE7-AD65-0055485FF98B}" destId="{4B51EEF3-F2A8-479D-AD13-E226D8D91C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8F500B-7B9A-43A9-9A1C-061744EF113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536C048-8D7C-4881-94B7-4002F75D0798}">
      <dgm:prSet/>
      <dgm:spPr/>
      <dgm:t>
        <a:bodyPr/>
        <a:lstStyle/>
        <a:p>
          <a:r>
            <a:rPr lang="es-ES_tradnl"/>
            <a:t>El modelo en cascada es una forma de organizar un proceso de desarrollo que comprende un conjunto de fases que se recorren de forma ordenada, una tras otra.</a:t>
          </a:r>
          <a:endParaRPr lang="en-US"/>
        </a:p>
      </dgm:t>
    </dgm:pt>
    <dgm:pt modelId="{7744E97B-2977-4412-9E81-20799EF53F67}" type="parTrans" cxnId="{EE617F26-C02E-49DB-91A9-19415342E5FF}">
      <dgm:prSet/>
      <dgm:spPr/>
      <dgm:t>
        <a:bodyPr/>
        <a:lstStyle/>
        <a:p>
          <a:endParaRPr lang="en-US"/>
        </a:p>
      </dgm:t>
    </dgm:pt>
    <dgm:pt modelId="{EBEE93A8-8309-4B4B-B1C3-683E909502FC}" type="sibTrans" cxnId="{EE617F26-C02E-49DB-91A9-19415342E5FF}">
      <dgm:prSet/>
      <dgm:spPr/>
      <dgm:t>
        <a:bodyPr/>
        <a:lstStyle/>
        <a:p>
          <a:endParaRPr lang="en-US"/>
        </a:p>
      </dgm:t>
    </dgm:pt>
    <dgm:pt modelId="{3098AAE4-5752-42B8-920D-7C1ED621B9AD}">
      <dgm:prSet/>
      <dgm:spPr/>
      <dgm:t>
        <a:bodyPr/>
        <a:lstStyle/>
        <a:p>
          <a:r>
            <a:rPr lang="es-ES_tradnl"/>
            <a:t>Este modelo se fundamenta en tener una fuerte visión de conjunto, planeando minuciosamente el proyecto, las fechas límite, el presupuesto y la implementación de todo el sistema al mismo tiempo.</a:t>
          </a:r>
          <a:endParaRPr lang="en-US"/>
        </a:p>
      </dgm:t>
    </dgm:pt>
    <dgm:pt modelId="{FCD090CA-F648-4DEC-B10A-299FF83977B0}" type="parTrans" cxnId="{4DB3BC4B-9757-4AEC-8455-97454D77ABCF}">
      <dgm:prSet/>
      <dgm:spPr/>
      <dgm:t>
        <a:bodyPr/>
        <a:lstStyle/>
        <a:p>
          <a:endParaRPr lang="en-US"/>
        </a:p>
      </dgm:t>
    </dgm:pt>
    <dgm:pt modelId="{41573D3E-2734-49B2-8B52-79C4601EBBC2}" type="sibTrans" cxnId="{4DB3BC4B-9757-4AEC-8455-97454D77ABCF}">
      <dgm:prSet/>
      <dgm:spPr/>
      <dgm:t>
        <a:bodyPr/>
        <a:lstStyle/>
        <a:p>
          <a:endParaRPr lang="en-US"/>
        </a:p>
      </dgm:t>
    </dgm:pt>
    <dgm:pt modelId="{DE9C21FF-67D0-4B0B-82EC-049B336974DE}">
      <dgm:prSet/>
      <dgm:spPr/>
      <dgm:t>
        <a:bodyPr/>
        <a:lstStyle/>
        <a:p>
          <a:r>
            <a:rPr lang="es-ES_tradnl"/>
            <a:t>Durante este semestre, esta será la metodología que usaremos, generando la documentación necesaria para la gestión en este modelo de desarrollo.</a:t>
          </a:r>
          <a:endParaRPr lang="en-US"/>
        </a:p>
      </dgm:t>
    </dgm:pt>
    <dgm:pt modelId="{338F7877-0234-4B3D-8183-F0A1BCAD25C8}" type="parTrans" cxnId="{7FB154AF-9ED9-4444-AD87-991BEDE6952F}">
      <dgm:prSet/>
      <dgm:spPr/>
      <dgm:t>
        <a:bodyPr/>
        <a:lstStyle/>
        <a:p>
          <a:endParaRPr lang="en-US"/>
        </a:p>
      </dgm:t>
    </dgm:pt>
    <dgm:pt modelId="{DE25DC49-5611-438A-8CA2-B3CE38FC7F6B}" type="sibTrans" cxnId="{7FB154AF-9ED9-4444-AD87-991BEDE6952F}">
      <dgm:prSet/>
      <dgm:spPr/>
      <dgm:t>
        <a:bodyPr/>
        <a:lstStyle/>
        <a:p>
          <a:endParaRPr lang="en-US"/>
        </a:p>
      </dgm:t>
    </dgm:pt>
    <dgm:pt modelId="{65AE68FA-9DC4-4083-8E82-7F5E64573E46}" type="pres">
      <dgm:prSet presAssocID="{408F500B-7B9A-43A9-9A1C-061744EF113E}" presName="root" presStyleCnt="0">
        <dgm:presLayoutVars>
          <dgm:dir/>
          <dgm:resizeHandles val="exact"/>
        </dgm:presLayoutVars>
      </dgm:prSet>
      <dgm:spPr/>
    </dgm:pt>
    <dgm:pt modelId="{9F25AF2C-0FD7-4F9B-9598-DF3F6693B38B}" type="pres">
      <dgm:prSet presAssocID="{9536C048-8D7C-4881-94B7-4002F75D0798}" presName="compNode" presStyleCnt="0"/>
      <dgm:spPr/>
    </dgm:pt>
    <dgm:pt modelId="{FC0FF988-A976-4037-A954-664091C7F941}" type="pres">
      <dgm:prSet presAssocID="{9536C048-8D7C-4881-94B7-4002F75D0798}" presName="bgRect" presStyleLbl="bgShp" presStyleIdx="0" presStyleCnt="3"/>
      <dgm:spPr/>
    </dgm:pt>
    <dgm:pt modelId="{DF269D56-6E43-4AD0-AD3D-9218F15B3B22}" type="pres">
      <dgm:prSet presAssocID="{9536C048-8D7C-4881-94B7-4002F75D07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A1569762-C280-4410-BD9F-A2C3E32F9A03}" type="pres">
      <dgm:prSet presAssocID="{9536C048-8D7C-4881-94B7-4002F75D0798}" presName="spaceRect" presStyleCnt="0"/>
      <dgm:spPr/>
    </dgm:pt>
    <dgm:pt modelId="{49364B88-0207-4FF1-8588-E16792D2A0BE}" type="pres">
      <dgm:prSet presAssocID="{9536C048-8D7C-4881-94B7-4002F75D0798}" presName="parTx" presStyleLbl="revTx" presStyleIdx="0" presStyleCnt="3">
        <dgm:presLayoutVars>
          <dgm:chMax val="0"/>
          <dgm:chPref val="0"/>
        </dgm:presLayoutVars>
      </dgm:prSet>
      <dgm:spPr/>
    </dgm:pt>
    <dgm:pt modelId="{9E8A9E5D-F40F-4330-BDA0-8BB37122541B}" type="pres">
      <dgm:prSet presAssocID="{EBEE93A8-8309-4B4B-B1C3-683E909502FC}" presName="sibTrans" presStyleCnt="0"/>
      <dgm:spPr/>
    </dgm:pt>
    <dgm:pt modelId="{3B33B507-09F7-419A-90B4-FB579C576806}" type="pres">
      <dgm:prSet presAssocID="{3098AAE4-5752-42B8-920D-7C1ED621B9AD}" presName="compNode" presStyleCnt="0"/>
      <dgm:spPr/>
    </dgm:pt>
    <dgm:pt modelId="{9A29C664-E9BC-4FF2-A614-B892F4437D0B}" type="pres">
      <dgm:prSet presAssocID="{3098AAE4-5752-42B8-920D-7C1ED621B9AD}" presName="bgRect" presStyleLbl="bgShp" presStyleIdx="1" presStyleCnt="3"/>
      <dgm:spPr/>
    </dgm:pt>
    <dgm:pt modelId="{A38B012D-217F-42C6-BFF1-5B1454C1F00D}" type="pres">
      <dgm:prSet presAssocID="{3098AAE4-5752-42B8-920D-7C1ED621B9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3ACA557D-BAEA-4BA7-B32C-62F87A0BBD31}" type="pres">
      <dgm:prSet presAssocID="{3098AAE4-5752-42B8-920D-7C1ED621B9AD}" presName="spaceRect" presStyleCnt="0"/>
      <dgm:spPr/>
    </dgm:pt>
    <dgm:pt modelId="{FC74E9AA-FCB3-4325-AEE0-E0914887C532}" type="pres">
      <dgm:prSet presAssocID="{3098AAE4-5752-42B8-920D-7C1ED621B9AD}" presName="parTx" presStyleLbl="revTx" presStyleIdx="1" presStyleCnt="3">
        <dgm:presLayoutVars>
          <dgm:chMax val="0"/>
          <dgm:chPref val="0"/>
        </dgm:presLayoutVars>
      </dgm:prSet>
      <dgm:spPr/>
    </dgm:pt>
    <dgm:pt modelId="{5F04FBEA-D08B-44DD-BEE4-FD8B9467474B}" type="pres">
      <dgm:prSet presAssocID="{41573D3E-2734-49B2-8B52-79C4601EBBC2}" presName="sibTrans" presStyleCnt="0"/>
      <dgm:spPr/>
    </dgm:pt>
    <dgm:pt modelId="{D32EE1B1-D4CB-4D87-B264-559722324095}" type="pres">
      <dgm:prSet presAssocID="{DE9C21FF-67D0-4B0B-82EC-049B336974DE}" presName="compNode" presStyleCnt="0"/>
      <dgm:spPr/>
    </dgm:pt>
    <dgm:pt modelId="{34B9AA86-9ACB-4D9C-8FF2-BBAB2F061CE3}" type="pres">
      <dgm:prSet presAssocID="{DE9C21FF-67D0-4B0B-82EC-049B336974DE}" presName="bgRect" presStyleLbl="bgShp" presStyleIdx="2" presStyleCnt="3"/>
      <dgm:spPr/>
    </dgm:pt>
    <dgm:pt modelId="{26517AB9-11D1-4957-B3B7-73D2C16A8E5F}" type="pres">
      <dgm:prSet presAssocID="{DE9C21FF-67D0-4B0B-82EC-049B336974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71D764C7-2722-4850-991B-811340929729}" type="pres">
      <dgm:prSet presAssocID="{DE9C21FF-67D0-4B0B-82EC-049B336974DE}" presName="spaceRect" presStyleCnt="0"/>
      <dgm:spPr/>
    </dgm:pt>
    <dgm:pt modelId="{C1B1F649-0670-4AA0-93C2-6A331A36B66C}" type="pres">
      <dgm:prSet presAssocID="{DE9C21FF-67D0-4B0B-82EC-049B336974D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E617F26-C02E-49DB-91A9-19415342E5FF}" srcId="{408F500B-7B9A-43A9-9A1C-061744EF113E}" destId="{9536C048-8D7C-4881-94B7-4002F75D0798}" srcOrd="0" destOrd="0" parTransId="{7744E97B-2977-4412-9E81-20799EF53F67}" sibTransId="{EBEE93A8-8309-4B4B-B1C3-683E909502FC}"/>
    <dgm:cxn modelId="{54D77848-E35B-4AC9-A0BD-9608140FC118}" type="presOf" srcId="{9536C048-8D7C-4881-94B7-4002F75D0798}" destId="{49364B88-0207-4FF1-8588-E16792D2A0BE}" srcOrd="0" destOrd="0" presId="urn:microsoft.com/office/officeart/2018/2/layout/IconVerticalSolidList"/>
    <dgm:cxn modelId="{4DB3BC4B-9757-4AEC-8455-97454D77ABCF}" srcId="{408F500B-7B9A-43A9-9A1C-061744EF113E}" destId="{3098AAE4-5752-42B8-920D-7C1ED621B9AD}" srcOrd="1" destOrd="0" parTransId="{FCD090CA-F648-4DEC-B10A-299FF83977B0}" sibTransId="{41573D3E-2734-49B2-8B52-79C4601EBBC2}"/>
    <dgm:cxn modelId="{63948D74-44F9-4131-86D0-63CA5B22F38D}" type="presOf" srcId="{3098AAE4-5752-42B8-920D-7C1ED621B9AD}" destId="{FC74E9AA-FCB3-4325-AEE0-E0914887C532}" srcOrd="0" destOrd="0" presId="urn:microsoft.com/office/officeart/2018/2/layout/IconVerticalSolidList"/>
    <dgm:cxn modelId="{7C3A7B75-E2D4-4560-927C-95E06AF494E6}" type="presOf" srcId="{408F500B-7B9A-43A9-9A1C-061744EF113E}" destId="{65AE68FA-9DC4-4083-8E82-7F5E64573E46}" srcOrd="0" destOrd="0" presId="urn:microsoft.com/office/officeart/2018/2/layout/IconVerticalSolidList"/>
    <dgm:cxn modelId="{5645A0A1-74CE-48E5-8120-4568802FD7AA}" type="presOf" srcId="{DE9C21FF-67D0-4B0B-82EC-049B336974DE}" destId="{C1B1F649-0670-4AA0-93C2-6A331A36B66C}" srcOrd="0" destOrd="0" presId="urn:microsoft.com/office/officeart/2018/2/layout/IconVerticalSolidList"/>
    <dgm:cxn modelId="{7FB154AF-9ED9-4444-AD87-991BEDE6952F}" srcId="{408F500B-7B9A-43A9-9A1C-061744EF113E}" destId="{DE9C21FF-67D0-4B0B-82EC-049B336974DE}" srcOrd="2" destOrd="0" parTransId="{338F7877-0234-4B3D-8183-F0A1BCAD25C8}" sibTransId="{DE25DC49-5611-438A-8CA2-B3CE38FC7F6B}"/>
    <dgm:cxn modelId="{60983FD5-ED4C-4AE4-8977-79A4FFA39109}" type="presParOf" srcId="{65AE68FA-9DC4-4083-8E82-7F5E64573E46}" destId="{9F25AF2C-0FD7-4F9B-9598-DF3F6693B38B}" srcOrd="0" destOrd="0" presId="urn:microsoft.com/office/officeart/2018/2/layout/IconVerticalSolidList"/>
    <dgm:cxn modelId="{A5033115-B66A-4480-BDE4-6A0C28584C10}" type="presParOf" srcId="{9F25AF2C-0FD7-4F9B-9598-DF3F6693B38B}" destId="{FC0FF988-A976-4037-A954-664091C7F941}" srcOrd="0" destOrd="0" presId="urn:microsoft.com/office/officeart/2018/2/layout/IconVerticalSolidList"/>
    <dgm:cxn modelId="{ADF0F286-A595-42E5-9F7C-E7260C01C16C}" type="presParOf" srcId="{9F25AF2C-0FD7-4F9B-9598-DF3F6693B38B}" destId="{DF269D56-6E43-4AD0-AD3D-9218F15B3B22}" srcOrd="1" destOrd="0" presId="urn:microsoft.com/office/officeart/2018/2/layout/IconVerticalSolidList"/>
    <dgm:cxn modelId="{D8617060-7FC4-48F3-AD19-E072B23111FF}" type="presParOf" srcId="{9F25AF2C-0FD7-4F9B-9598-DF3F6693B38B}" destId="{A1569762-C280-4410-BD9F-A2C3E32F9A03}" srcOrd="2" destOrd="0" presId="urn:microsoft.com/office/officeart/2018/2/layout/IconVerticalSolidList"/>
    <dgm:cxn modelId="{F102633D-66CE-40ED-8BE3-3F5ADF50DC2D}" type="presParOf" srcId="{9F25AF2C-0FD7-4F9B-9598-DF3F6693B38B}" destId="{49364B88-0207-4FF1-8588-E16792D2A0BE}" srcOrd="3" destOrd="0" presId="urn:microsoft.com/office/officeart/2018/2/layout/IconVerticalSolidList"/>
    <dgm:cxn modelId="{43BC6A42-F2AB-4A4C-941A-2C922651E242}" type="presParOf" srcId="{65AE68FA-9DC4-4083-8E82-7F5E64573E46}" destId="{9E8A9E5D-F40F-4330-BDA0-8BB37122541B}" srcOrd="1" destOrd="0" presId="urn:microsoft.com/office/officeart/2018/2/layout/IconVerticalSolidList"/>
    <dgm:cxn modelId="{FC39717A-5FF3-47C7-9B5E-835F1D6CB82A}" type="presParOf" srcId="{65AE68FA-9DC4-4083-8E82-7F5E64573E46}" destId="{3B33B507-09F7-419A-90B4-FB579C576806}" srcOrd="2" destOrd="0" presId="urn:microsoft.com/office/officeart/2018/2/layout/IconVerticalSolidList"/>
    <dgm:cxn modelId="{E4619959-40E0-45C8-8225-3E83F3528B42}" type="presParOf" srcId="{3B33B507-09F7-419A-90B4-FB579C576806}" destId="{9A29C664-E9BC-4FF2-A614-B892F4437D0B}" srcOrd="0" destOrd="0" presId="urn:microsoft.com/office/officeart/2018/2/layout/IconVerticalSolidList"/>
    <dgm:cxn modelId="{A1C5ABC8-6CA3-48E6-8A75-A11E36850AD0}" type="presParOf" srcId="{3B33B507-09F7-419A-90B4-FB579C576806}" destId="{A38B012D-217F-42C6-BFF1-5B1454C1F00D}" srcOrd="1" destOrd="0" presId="urn:microsoft.com/office/officeart/2018/2/layout/IconVerticalSolidList"/>
    <dgm:cxn modelId="{9EA819A6-4149-4505-B2BC-BA62BE40353D}" type="presParOf" srcId="{3B33B507-09F7-419A-90B4-FB579C576806}" destId="{3ACA557D-BAEA-4BA7-B32C-62F87A0BBD31}" srcOrd="2" destOrd="0" presId="urn:microsoft.com/office/officeart/2018/2/layout/IconVerticalSolidList"/>
    <dgm:cxn modelId="{B069D1CD-BC29-427C-9B3E-AA867C60E99E}" type="presParOf" srcId="{3B33B507-09F7-419A-90B4-FB579C576806}" destId="{FC74E9AA-FCB3-4325-AEE0-E0914887C532}" srcOrd="3" destOrd="0" presId="urn:microsoft.com/office/officeart/2018/2/layout/IconVerticalSolidList"/>
    <dgm:cxn modelId="{7610728C-2684-4C74-A922-683DC3A859D1}" type="presParOf" srcId="{65AE68FA-9DC4-4083-8E82-7F5E64573E46}" destId="{5F04FBEA-D08B-44DD-BEE4-FD8B9467474B}" srcOrd="3" destOrd="0" presId="urn:microsoft.com/office/officeart/2018/2/layout/IconVerticalSolidList"/>
    <dgm:cxn modelId="{43EC022E-89BD-422B-84D1-91F33B26600B}" type="presParOf" srcId="{65AE68FA-9DC4-4083-8E82-7F5E64573E46}" destId="{D32EE1B1-D4CB-4D87-B264-559722324095}" srcOrd="4" destOrd="0" presId="urn:microsoft.com/office/officeart/2018/2/layout/IconVerticalSolidList"/>
    <dgm:cxn modelId="{3748E13F-AC6C-4AE6-8AA7-B96F791AC9FF}" type="presParOf" srcId="{D32EE1B1-D4CB-4D87-B264-559722324095}" destId="{34B9AA86-9ACB-4D9C-8FF2-BBAB2F061CE3}" srcOrd="0" destOrd="0" presId="urn:microsoft.com/office/officeart/2018/2/layout/IconVerticalSolidList"/>
    <dgm:cxn modelId="{2E46BC8F-E41D-48DE-B1D1-3C7A23F126C2}" type="presParOf" srcId="{D32EE1B1-D4CB-4D87-B264-559722324095}" destId="{26517AB9-11D1-4957-B3B7-73D2C16A8E5F}" srcOrd="1" destOrd="0" presId="urn:microsoft.com/office/officeart/2018/2/layout/IconVerticalSolidList"/>
    <dgm:cxn modelId="{F0B35E00-1C09-4107-A2C0-77607A76E3F1}" type="presParOf" srcId="{D32EE1B1-D4CB-4D87-B264-559722324095}" destId="{71D764C7-2722-4850-991B-811340929729}" srcOrd="2" destOrd="0" presId="urn:microsoft.com/office/officeart/2018/2/layout/IconVerticalSolidList"/>
    <dgm:cxn modelId="{20BABED1-EAA1-4BFC-8279-D6C7061722F8}" type="presParOf" srcId="{D32EE1B1-D4CB-4D87-B264-559722324095}" destId="{C1B1F649-0670-4AA0-93C2-6A331A36B6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0E3BBD-B4AE-1948-A31B-349E7D30F1D4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0208AAD-3E4B-9449-8673-4E11DDAD27B8}">
      <dgm:prSet phldrT="[Texto]"/>
      <dgm:spPr>
        <a:solidFill>
          <a:schemeClr val="tx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Contexto</a:t>
          </a:r>
        </a:p>
      </dgm:t>
    </dgm:pt>
    <dgm:pt modelId="{4571A591-962F-674D-80D7-F223FEFD25B8}" type="parTrans" cxnId="{54EE6FED-1F4F-4149-AD8A-8824DBFB4048}">
      <dgm:prSet/>
      <dgm:spPr/>
      <dgm:t>
        <a:bodyPr/>
        <a:lstStyle/>
        <a:p>
          <a:endParaRPr lang="es-ES"/>
        </a:p>
      </dgm:t>
    </dgm:pt>
    <dgm:pt modelId="{347F1E27-77E1-C543-8B54-3FEBB4DA9B89}" type="sibTrans" cxnId="{54EE6FED-1F4F-4149-AD8A-8824DBFB4048}">
      <dgm:prSet/>
      <dgm:spPr/>
      <dgm:t>
        <a:bodyPr/>
        <a:lstStyle/>
        <a:p>
          <a:endParaRPr lang="es-ES"/>
        </a:p>
      </dgm:t>
    </dgm:pt>
    <dgm:pt modelId="{6F4A5141-5EB7-8B4A-AE5F-8518635A4C7F}">
      <dgm:prSet phldrT="[Texto]"/>
      <dgm:spPr>
        <a:solidFill>
          <a:schemeClr val="tx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Problema</a:t>
          </a:r>
        </a:p>
      </dgm:t>
    </dgm:pt>
    <dgm:pt modelId="{0EBC24CF-A8FA-4247-A69A-FCF27ABECFEF}" type="parTrans" cxnId="{DE068DD8-590F-5D40-8491-0BDD7737DB5B}">
      <dgm:prSet/>
      <dgm:spPr/>
      <dgm:t>
        <a:bodyPr/>
        <a:lstStyle/>
        <a:p>
          <a:endParaRPr lang="es-ES"/>
        </a:p>
      </dgm:t>
    </dgm:pt>
    <dgm:pt modelId="{B2294915-708F-A24C-AA9D-1DD1C382E0BB}" type="sibTrans" cxnId="{DE068DD8-590F-5D40-8491-0BDD7737DB5B}">
      <dgm:prSet/>
      <dgm:spPr/>
      <dgm:t>
        <a:bodyPr/>
        <a:lstStyle/>
        <a:p>
          <a:endParaRPr lang="es-ES"/>
        </a:p>
      </dgm:t>
    </dgm:pt>
    <dgm:pt modelId="{63D4EAAC-A03A-1941-A858-830C210EDCD0}">
      <dgm:prSet phldrT="[Texto]"/>
      <dgm:spPr>
        <a:solidFill>
          <a:schemeClr val="tx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Solución</a:t>
          </a:r>
        </a:p>
      </dgm:t>
    </dgm:pt>
    <dgm:pt modelId="{CE3ADF6B-AF34-0941-8DF9-89D17A0407CF}" type="parTrans" cxnId="{A0EE07A0-C847-594C-A22C-ED6AF563FDAB}">
      <dgm:prSet/>
      <dgm:spPr/>
      <dgm:t>
        <a:bodyPr/>
        <a:lstStyle/>
        <a:p>
          <a:endParaRPr lang="es-ES"/>
        </a:p>
      </dgm:t>
    </dgm:pt>
    <dgm:pt modelId="{1313044D-57B7-3345-8602-69B73A50F256}" type="sibTrans" cxnId="{A0EE07A0-C847-594C-A22C-ED6AF563FDAB}">
      <dgm:prSet/>
      <dgm:spPr/>
      <dgm:t>
        <a:bodyPr/>
        <a:lstStyle/>
        <a:p>
          <a:endParaRPr lang="es-ES"/>
        </a:p>
      </dgm:t>
    </dgm:pt>
    <dgm:pt modelId="{7D2002DC-A1B1-C745-B714-B71F57E9EBC2}" type="pres">
      <dgm:prSet presAssocID="{CE0E3BBD-B4AE-1948-A31B-349E7D30F1D4}" presName="rootnode" presStyleCnt="0">
        <dgm:presLayoutVars>
          <dgm:chMax/>
          <dgm:chPref/>
          <dgm:dir/>
          <dgm:animLvl val="lvl"/>
        </dgm:presLayoutVars>
      </dgm:prSet>
      <dgm:spPr/>
    </dgm:pt>
    <dgm:pt modelId="{DC65A244-BD5C-1541-9CD8-8864A1826DF9}" type="pres">
      <dgm:prSet presAssocID="{D0208AAD-3E4B-9449-8673-4E11DDAD27B8}" presName="composite" presStyleCnt="0"/>
      <dgm:spPr/>
    </dgm:pt>
    <dgm:pt modelId="{306D8DE8-263C-7B40-832D-0FD59D1789AC}" type="pres">
      <dgm:prSet presAssocID="{D0208AAD-3E4B-9449-8673-4E11DDAD27B8}" presName="bentUpArrow1" presStyleLbl="alignImgPlace1" presStyleIdx="0" presStyleCnt="2"/>
      <dgm:spPr>
        <a:solidFill>
          <a:schemeClr val="tx1"/>
        </a:solidFill>
      </dgm:spPr>
    </dgm:pt>
    <dgm:pt modelId="{A7379C56-C783-794C-9C3A-3EE2E411CBA1}" type="pres">
      <dgm:prSet presAssocID="{D0208AAD-3E4B-9449-8673-4E11DDAD27B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7818892-986D-0A4F-9E53-1C2A604DBB4E}" type="pres">
      <dgm:prSet presAssocID="{D0208AAD-3E4B-9449-8673-4E11DDAD27B8}" presName="ChildText" presStyleLbl="revTx" presStyleIdx="0" presStyleCnt="2" custLinFactNeighborX="20038">
        <dgm:presLayoutVars>
          <dgm:chMax val="0"/>
          <dgm:chPref val="0"/>
          <dgm:bulletEnabled val="1"/>
        </dgm:presLayoutVars>
      </dgm:prSet>
      <dgm:spPr/>
    </dgm:pt>
    <dgm:pt modelId="{7191ED7B-F215-8A4A-8CD0-CB14F7174EB7}" type="pres">
      <dgm:prSet presAssocID="{347F1E27-77E1-C543-8B54-3FEBB4DA9B89}" presName="sibTrans" presStyleCnt="0"/>
      <dgm:spPr/>
    </dgm:pt>
    <dgm:pt modelId="{4BEB4BF9-C72B-9C4F-8AB6-9379708D3134}" type="pres">
      <dgm:prSet presAssocID="{6F4A5141-5EB7-8B4A-AE5F-8518635A4C7F}" presName="composite" presStyleCnt="0"/>
      <dgm:spPr/>
    </dgm:pt>
    <dgm:pt modelId="{D066C5C4-F12A-A140-B29D-590A7E1C3072}" type="pres">
      <dgm:prSet presAssocID="{6F4A5141-5EB7-8B4A-AE5F-8518635A4C7F}" presName="bentUpArrow1" presStyleLbl="alignImgPlace1" presStyleIdx="1" presStyleCnt="2"/>
      <dgm:spPr>
        <a:solidFill>
          <a:schemeClr val="tx1"/>
        </a:solidFill>
      </dgm:spPr>
    </dgm:pt>
    <dgm:pt modelId="{15DC4086-6999-7B43-9493-28308C1EB5DF}" type="pres">
      <dgm:prSet presAssocID="{6F4A5141-5EB7-8B4A-AE5F-8518635A4C7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DDB0575-D2C7-524C-B80A-6315027991D1}" type="pres">
      <dgm:prSet presAssocID="{6F4A5141-5EB7-8B4A-AE5F-8518635A4C7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79CE5C9-2F2D-3C4C-8462-F172A68A7462}" type="pres">
      <dgm:prSet presAssocID="{B2294915-708F-A24C-AA9D-1DD1C382E0BB}" presName="sibTrans" presStyleCnt="0"/>
      <dgm:spPr/>
    </dgm:pt>
    <dgm:pt modelId="{B822E2EB-6DD9-9C49-AA3F-98F4B7B9C04B}" type="pres">
      <dgm:prSet presAssocID="{63D4EAAC-A03A-1941-A858-830C210EDCD0}" presName="composite" presStyleCnt="0"/>
      <dgm:spPr/>
    </dgm:pt>
    <dgm:pt modelId="{DEF5A94E-FCDE-9744-8326-7252186DCA98}" type="pres">
      <dgm:prSet presAssocID="{63D4EAAC-A03A-1941-A858-830C210EDCD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F480A0A-DEB3-8646-8CD1-7B92DF10048C}" type="presOf" srcId="{6F4A5141-5EB7-8B4A-AE5F-8518635A4C7F}" destId="{15DC4086-6999-7B43-9493-28308C1EB5DF}" srcOrd="0" destOrd="0" presId="urn:microsoft.com/office/officeart/2005/8/layout/StepDownProcess"/>
    <dgm:cxn modelId="{71204A0E-8BA0-CD42-A90C-4AFDBC973ED3}" type="presOf" srcId="{CE0E3BBD-B4AE-1948-A31B-349E7D30F1D4}" destId="{7D2002DC-A1B1-C745-B714-B71F57E9EBC2}" srcOrd="0" destOrd="0" presId="urn:microsoft.com/office/officeart/2005/8/layout/StepDownProcess"/>
    <dgm:cxn modelId="{35787C83-CBDB-E84D-88A9-F54D30D7BBC4}" type="presOf" srcId="{63D4EAAC-A03A-1941-A858-830C210EDCD0}" destId="{DEF5A94E-FCDE-9744-8326-7252186DCA98}" srcOrd="0" destOrd="0" presId="urn:microsoft.com/office/officeart/2005/8/layout/StepDownProcess"/>
    <dgm:cxn modelId="{A0EE07A0-C847-594C-A22C-ED6AF563FDAB}" srcId="{CE0E3BBD-B4AE-1948-A31B-349E7D30F1D4}" destId="{63D4EAAC-A03A-1941-A858-830C210EDCD0}" srcOrd="2" destOrd="0" parTransId="{CE3ADF6B-AF34-0941-8DF9-89D17A0407CF}" sibTransId="{1313044D-57B7-3345-8602-69B73A50F256}"/>
    <dgm:cxn modelId="{DE068DD8-590F-5D40-8491-0BDD7737DB5B}" srcId="{CE0E3BBD-B4AE-1948-A31B-349E7D30F1D4}" destId="{6F4A5141-5EB7-8B4A-AE5F-8518635A4C7F}" srcOrd="1" destOrd="0" parTransId="{0EBC24CF-A8FA-4247-A69A-FCF27ABECFEF}" sibTransId="{B2294915-708F-A24C-AA9D-1DD1C382E0BB}"/>
    <dgm:cxn modelId="{54EE6FED-1F4F-4149-AD8A-8824DBFB4048}" srcId="{CE0E3BBD-B4AE-1948-A31B-349E7D30F1D4}" destId="{D0208AAD-3E4B-9449-8673-4E11DDAD27B8}" srcOrd="0" destOrd="0" parTransId="{4571A591-962F-674D-80D7-F223FEFD25B8}" sibTransId="{347F1E27-77E1-C543-8B54-3FEBB4DA9B89}"/>
    <dgm:cxn modelId="{47FBDEF5-9991-6E4B-AF07-B701A5B8B58E}" type="presOf" srcId="{D0208AAD-3E4B-9449-8673-4E11DDAD27B8}" destId="{A7379C56-C783-794C-9C3A-3EE2E411CBA1}" srcOrd="0" destOrd="0" presId="urn:microsoft.com/office/officeart/2005/8/layout/StepDownProcess"/>
    <dgm:cxn modelId="{386BEC4A-6DEF-A845-B5F4-D315CE578088}" type="presParOf" srcId="{7D2002DC-A1B1-C745-B714-B71F57E9EBC2}" destId="{DC65A244-BD5C-1541-9CD8-8864A1826DF9}" srcOrd="0" destOrd="0" presId="urn:microsoft.com/office/officeart/2005/8/layout/StepDownProcess"/>
    <dgm:cxn modelId="{322C77D0-3512-F24D-9D9B-BFFB0145FCE0}" type="presParOf" srcId="{DC65A244-BD5C-1541-9CD8-8864A1826DF9}" destId="{306D8DE8-263C-7B40-832D-0FD59D1789AC}" srcOrd="0" destOrd="0" presId="urn:microsoft.com/office/officeart/2005/8/layout/StepDownProcess"/>
    <dgm:cxn modelId="{74698033-B949-0A49-B10C-E9D8DAAF9BB2}" type="presParOf" srcId="{DC65A244-BD5C-1541-9CD8-8864A1826DF9}" destId="{A7379C56-C783-794C-9C3A-3EE2E411CBA1}" srcOrd="1" destOrd="0" presId="urn:microsoft.com/office/officeart/2005/8/layout/StepDownProcess"/>
    <dgm:cxn modelId="{4E5A4A18-B3DB-884E-9F2D-7E4A28732C07}" type="presParOf" srcId="{DC65A244-BD5C-1541-9CD8-8864A1826DF9}" destId="{D7818892-986D-0A4F-9E53-1C2A604DBB4E}" srcOrd="2" destOrd="0" presId="urn:microsoft.com/office/officeart/2005/8/layout/StepDownProcess"/>
    <dgm:cxn modelId="{1CCFB555-63FE-8D48-B1BF-6D0F4E4FFFAC}" type="presParOf" srcId="{7D2002DC-A1B1-C745-B714-B71F57E9EBC2}" destId="{7191ED7B-F215-8A4A-8CD0-CB14F7174EB7}" srcOrd="1" destOrd="0" presId="urn:microsoft.com/office/officeart/2005/8/layout/StepDownProcess"/>
    <dgm:cxn modelId="{FD5370BD-C6E3-8C4D-BEFE-8F4AA8994874}" type="presParOf" srcId="{7D2002DC-A1B1-C745-B714-B71F57E9EBC2}" destId="{4BEB4BF9-C72B-9C4F-8AB6-9379708D3134}" srcOrd="2" destOrd="0" presId="urn:microsoft.com/office/officeart/2005/8/layout/StepDownProcess"/>
    <dgm:cxn modelId="{74AD0DD4-8DBC-EC43-9334-1A3B5578F3B6}" type="presParOf" srcId="{4BEB4BF9-C72B-9C4F-8AB6-9379708D3134}" destId="{D066C5C4-F12A-A140-B29D-590A7E1C3072}" srcOrd="0" destOrd="0" presId="urn:microsoft.com/office/officeart/2005/8/layout/StepDownProcess"/>
    <dgm:cxn modelId="{83FC4E02-CADC-4C41-A1D8-04BE3005AD50}" type="presParOf" srcId="{4BEB4BF9-C72B-9C4F-8AB6-9379708D3134}" destId="{15DC4086-6999-7B43-9493-28308C1EB5DF}" srcOrd="1" destOrd="0" presId="urn:microsoft.com/office/officeart/2005/8/layout/StepDownProcess"/>
    <dgm:cxn modelId="{6A463914-EFA7-B746-837B-59775572B643}" type="presParOf" srcId="{4BEB4BF9-C72B-9C4F-8AB6-9379708D3134}" destId="{7DDB0575-D2C7-524C-B80A-6315027991D1}" srcOrd="2" destOrd="0" presId="urn:microsoft.com/office/officeart/2005/8/layout/StepDownProcess"/>
    <dgm:cxn modelId="{1999953E-C572-F448-842D-CABA3D4786AB}" type="presParOf" srcId="{7D2002DC-A1B1-C745-B714-B71F57E9EBC2}" destId="{879CE5C9-2F2D-3C4C-8462-F172A68A7462}" srcOrd="3" destOrd="0" presId="urn:microsoft.com/office/officeart/2005/8/layout/StepDownProcess"/>
    <dgm:cxn modelId="{C4380E17-C875-EC44-A8BC-43C6DC4CAAB7}" type="presParOf" srcId="{7D2002DC-A1B1-C745-B714-B71F57E9EBC2}" destId="{B822E2EB-6DD9-9C49-AA3F-98F4B7B9C04B}" srcOrd="4" destOrd="0" presId="urn:microsoft.com/office/officeart/2005/8/layout/StepDownProcess"/>
    <dgm:cxn modelId="{59A3D352-1D92-1E48-A2B4-0BF8B6FE6D7A}" type="presParOf" srcId="{B822E2EB-6DD9-9C49-AA3F-98F4B7B9C04B}" destId="{DEF5A94E-FCDE-9744-8326-7252186DCA98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3654DC-9C43-AD4D-8535-4C8CA12E7769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E17B6C1-7202-4948-A8BA-E6E5EED0C07E}">
      <dgm:prSet phldrT="[Texto]"/>
      <dgm:spPr>
        <a:solidFill>
          <a:schemeClr val="bg2"/>
        </a:solidFill>
      </dgm:spPr>
      <dgm:t>
        <a:bodyPr/>
        <a:lstStyle/>
        <a:p>
          <a:r>
            <a: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según:</a:t>
          </a:r>
        </a:p>
      </dgm:t>
    </dgm:pt>
    <dgm:pt modelId="{E3C9926B-E464-5545-9DFC-34E2CDD0099E}" type="parTrans" cxnId="{23137CE7-10B3-6B43-A55C-F5F69CA74FEA}">
      <dgm:prSet/>
      <dgm:spPr/>
      <dgm:t>
        <a:bodyPr/>
        <a:lstStyle/>
        <a:p>
          <a:endParaRPr lang="es-ES"/>
        </a:p>
      </dgm:t>
    </dgm:pt>
    <dgm:pt modelId="{94F21555-DE6B-D346-A8FB-09F1752B0432}" type="sibTrans" cxnId="{23137CE7-10B3-6B43-A55C-F5F69CA74FEA}">
      <dgm:prSet/>
      <dgm:spPr/>
      <dgm:t>
        <a:bodyPr/>
        <a:lstStyle/>
        <a:p>
          <a:endParaRPr lang="es-ES"/>
        </a:p>
      </dgm:t>
    </dgm:pt>
    <dgm:pt modelId="{8BCB8A31-B840-1A4D-B3FA-536740FFE43B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Tiempo</a:t>
          </a:r>
        </a:p>
      </dgm:t>
    </dgm:pt>
    <dgm:pt modelId="{1F28B07B-9568-7A4B-8518-71EBA1734EA6}" type="parTrans" cxnId="{A58114D6-C885-D84F-BF20-592239678BD7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E61718B0-2724-F740-9346-A20568E02F4D}" type="sibTrans" cxnId="{A58114D6-C885-D84F-BF20-592239678BD7}">
      <dgm:prSet/>
      <dgm:spPr/>
      <dgm:t>
        <a:bodyPr/>
        <a:lstStyle/>
        <a:p>
          <a:endParaRPr lang="es-ES"/>
        </a:p>
      </dgm:t>
    </dgm:pt>
    <dgm:pt modelId="{6FDEE81A-2892-D649-ADE2-383626F4CC08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Naturaleza</a:t>
          </a:r>
        </a:p>
      </dgm:t>
    </dgm:pt>
    <dgm:pt modelId="{416A22F5-0AFD-1A43-87C0-B872E67C13FC}" type="parTrans" cxnId="{263C18EF-01B0-A04D-AF08-C062B636DA09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DC70EC1B-AF02-3D48-89E6-720616BEDCAA}" type="sibTrans" cxnId="{263C18EF-01B0-A04D-AF08-C062B636DA09}">
      <dgm:prSet/>
      <dgm:spPr/>
      <dgm:t>
        <a:bodyPr/>
        <a:lstStyle/>
        <a:p>
          <a:endParaRPr lang="es-ES"/>
        </a:p>
      </dgm:t>
    </dgm:pt>
    <dgm:pt modelId="{FD73AB59-AA06-1148-8C41-654E8DA1FE11}">
      <dgm:prSet phldrT="[Texto]"/>
      <dgm:spPr>
        <a:solidFill>
          <a:schemeClr val="accent3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Cuantitativos</a:t>
          </a:r>
        </a:p>
      </dgm:t>
    </dgm:pt>
    <dgm:pt modelId="{52B87C5D-7AA5-9C4D-9137-CA869224A767}" type="parTrans" cxnId="{BE5D977E-FFDD-8E41-A9DE-C59AD344D893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4D538AAE-0FD3-3F4E-B126-E4E90ED72C01}" type="sibTrans" cxnId="{BE5D977E-FFDD-8E41-A9DE-C59AD344D893}">
      <dgm:prSet/>
      <dgm:spPr/>
      <dgm:t>
        <a:bodyPr/>
        <a:lstStyle/>
        <a:p>
          <a:endParaRPr lang="es-ES"/>
        </a:p>
      </dgm:t>
    </dgm:pt>
    <dgm:pt modelId="{9C9800B6-68F6-0A44-801D-5CB648594D03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Jerarquía</a:t>
          </a:r>
        </a:p>
      </dgm:t>
    </dgm:pt>
    <dgm:pt modelId="{0E12F493-97CB-D34B-BE75-1CA5BB743DE9}" type="parTrans" cxnId="{330EE0F1-B092-184A-815D-6656DD77DFDE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E6708E15-06EA-6E4C-A499-996763CA2A34}" type="sibTrans" cxnId="{330EE0F1-B092-184A-815D-6656DD77DFDE}">
      <dgm:prSet/>
      <dgm:spPr/>
      <dgm:t>
        <a:bodyPr/>
        <a:lstStyle/>
        <a:p>
          <a:endParaRPr lang="es-ES"/>
        </a:p>
      </dgm:t>
    </dgm:pt>
    <dgm:pt modelId="{8B81EA41-8DC9-AD4B-868E-5414AB1AA78C}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Cómo se miden</a:t>
          </a:r>
        </a:p>
      </dgm:t>
    </dgm:pt>
    <dgm:pt modelId="{FAA542D5-72A6-BC41-999E-87D6D8D8DD5C}" type="parTrans" cxnId="{5B909D7A-DC88-374A-BCD3-350DD5AD34FF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64A73882-C08F-B84D-8D15-589E098E7398}" type="sibTrans" cxnId="{5B909D7A-DC88-374A-BCD3-350DD5AD34FF}">
      <dgm:prSet/>
      <dgm:spPr/>
      <dgm:t>
        <a:bodyPr/>
        <a:lstStyle/>
        <a:p>
          <a:endParaRPr lang="es-ES"/>
        </a:p>
      </dgm:t>
    </dgm:pt>
    <dgm:pt modelId="{B8C94CF3-4FBF-8B47-A9D6-9480CEF8E231}">
      <dgm:prSet phldrT="[Texto]"/>
      <dgm:spPr>
        <a:solidFill>
          <a:schemeClr val="accent3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Cualitativos</a:t>
          </a:r>
        </a:p>
      </dgm:t>
    </dgm:pt>
    <dgm:pt modelId="{9AE37798-204D-A743-9457-5A8C70D4E0DF}" type="parTrans" cxnId="{2578F191-DF2B-324E-8D13-C4B96338C5AD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D737ED7D-E845-F84E-803E-795521E87A6B}" type="sibTrans" cxnId="{2578F191-DF2B-324E-8D13-C4B96338C5AD}">
      <dgm:prSet/>
      <dgm:spPr/>
      <dgm:t>
        <a:bodyPr/>
        <a:lstStyle/>
        <a:p>
          <a:endParaRPr lang="es-ES"/>
        </a:p>
      </dgm:t>
    </dgm:pt>
    <dgm:pt modelId="{A8955852-3095-3741-AF54-6D41FF8C3AF5}">
      <dgm:prSet phldrT="[Texto]"/>
      <dgm:spPr>
        <a:solidFill>
          <a:schemeClr val="accent4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Estratégicos</a:t>
          </a:r>
        </a:p>
      </dgm:t>
    </dgm:pt>
    <dgm:pt modelId="{49F79BA6-9E70-9147-94B7-CBFA32FAFA9E}" type="parTrans" cxnId="{FCC95744-7D79-4B42-86A2-1F65EBB1BA57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C3F1D56B-D13D-3240-BA1E-A751B45261CC}" type="sibTrans" cxnId="{FCC95744-7D79-4B42-86A2-1F65EBB1BA57}">
      <dgm:prSet/>
      <dgm:spPr/>
      <dgm:t>
        <a:bodyPr/>
        <a:lstStyle/>
        <a:p>
          <a:endParaRPr lang="es-ES"/>
        </a:p>
      </dgm:t>
    </dgm:pt>
    <dgm:pt modelId="{37EFEBEF-9163-9A4C-95BA-9ACD9A5B5D8E}">
      <dgm:prSet phldrT="[Texto]"/>
      <dgm:spPr>
        <a:solidFill>
          <a:schemeClr val="accent4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Tácticos</a:t>
          </a:r>
        </a:p>
      </dgm:t>
    </dgm:pt>
    <dgm:pt modelId="{34F9F9F0-E74C-AE42-B705-CB40952A91BB}" type="parTrans" cxnId="{5646A1AC-23FA-FC44-8D89-7711016B1E9F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2F492BA0-CB62-D341-A287-E331C734024E}" type="sibTrans" cxnId="{5646A1AC-23FA-FC44-8D89-7711016B1E9F}">
      <dgm:prSet/>
      <dgm:spPr/>
      <dgm:t>
        <a:bodyPr/>
        <a:lstStyle/>
        <a:p>
          <a:endParaRPr lang="es-ES"/>
        </a:p>
      </dgm:t>
    </dgm:pt>
    <dgm:pt modelId="{CE781F30-731E-764F-A288-2F31DFB2566D}">
      <dgm:prSet phldrT="[Texto]"/>
      <dgm:spPr>
        <a:solidFill>
          <a:schemeClr val="accent4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Operacionales</a:t>
          </a:r>
        </a:p>
      </dgm:t>
    </dgm:pt>
    <dgm:pt modelId="{38189A8D-562B-8748-A48E-E151580BF4B8}" type="parTrans" cxnId="{80AE83DA-704F-464A-9FBA-065735DCD4BC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90CDF72E-75CE-D649-9368-155E3ECCDD95}" type="sibTrans" cxnId="{80AE83DA-704F-464A-9FBA-065735DCD4BC}">
      <dgm:prSet/>
      <dgm:spPr/>
      <dgm:t>
        <a:bodyPr/>
        <a:lstStyle/>
        <a:p>
          <a:endParaRPr lang="es-ES"/>
        </a:p>
      </dgm:t>
    </dgm:pt>
    <dgm:pt modelId="{4E93054D-411D-F642-B550-FE39B302EEB8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Generales</a:t>
          </a:r>
        </a:p>
      </dgm:t>
    </dgm:pt>
    <dgm:pt modelId="{96B0FF44-CA6D-CA4F-B414-B854329EA342}" type="parTrans" cxnId="{549AAD81-2693-724D-AE63-8E51FEDBDAA1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A90889F2-34A2-B04D-9318-55978C157940}" type="sibTrans" cxnId="{549AAD81-2693-724D-AE63-8E51FEDBDAA1}">
      <dgm:prSet/>
      <dgm:spPr/>
      <dgm:t>
        <a:bodyPr/>
        <a:lstStyle/>
        <a:p>
          <a:endParaRPr lang="es-ES"/>
        </a:p>
      </dgm:t>
    </dgm:pt>
    <dgm:pt modelId="{97A59B94-6132-B04B-AE61-5607090FB44A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Específicos</a:t>
          </a:r>
        </a:p>
      </dgm:t>
    </dgm:pt>
    <dgm:pt modelId="{5E106660-E627-E64F-A1F8-503762FE2BF9}" type="parTrans" cxnId="{E36F326E-1708-224A-AF9A-CAEB93286E67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E7F4AF91-B0BB-644D-BCBA-A766BD2307DF}" type="sibTrans" cxnId="{E36F326E-1708-224A-AF9A-CAEB93286E67}">
      <dgm:prSet/>
      <dgm:spPr/>
      <dgm:t>
        <a:bodyPr/>
        <a:lstStyle/>
        <a:p>
          <a:endParaRPr lang="es-ES"/>
        </a:p>
      </dgm:t>
    </dgm:pt>
    <dgm:pt modelId="{C77EB159-E3D4-1341-BCA8-D2592326BE05}">
      <dgm:prSet phldrT="[Texto]"/>
      <dgm:spPr>
        <a:solidFill>
          <a:schemeClr val="accent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Largo Plazo</a:t>
          </a:r>
        </a:p>
      </dgm:t>
    </dgm:pt>
    <dgm:pt modelId="{ACAFD6D1-87B3-1F45-A032-5BD9067C709E}" type="parTrans" cxnId="{981C1381-7BDC-C747-8FD3-72A0DA9C5D1A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DB152B8B-C6F1-F743-86A4-651A868E4A40}" type="sibTrans" cxnId="{981C1381-7BDC-C747-8FD3-72A0DA9C5D1A}">
      <dgm:prSet/>
      <dgm:spPr/>
      <dgm:t>
        <a:bodyPr/>
        <a:lstStyle/>
        <a:p>
          <a:endParaRPr lang="es-ES"/>
        </a:p>
      </dgm:t>
    </dgm:pt>
    <dgm:pt modelId="{DE0E0C6F-44A9-8B4B-85DD-B5153DFB3477}">
      <dgm:prSet phldrT="[Texto]"/>
      <dgm:spPr>
        <a:solidFill>
          <a:schemeClr val="accent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Mediano Plazo</a:t>
          </a:r>
        </a:p>
      </dgm:t>
    </dgm:pt>
    <dgm:pt modelId="{68760368-B8EA-0D43-B899-A69E212C098F}" type="parTrans" cxnId="{4EF6A08D-32CE-C34B-985D-78E8A3733540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0E9F4B39-F0F0-1B40-8D0F-B098ABD2E31F}" type="sibTrans" cxnId="{4EF6A08D-32CE-C34B-985D-78E8A3733540}">
      <dgm:prSet/>
      <dgm:spPr/>
      <dgm:t>
        <a:bodyPr/>
        <a:lstStyle/>
        <a:p>
          <a:endParaRPr lang="es-ES"/>
        </a:p>
      </dgm:t>
    </dgm:pt>
    <dgm:pt modelId="{97816825-BF3F-414C-8144-0E9DE220B529}">
      <dgm:prSet phldrT="[Texto]"/>
      <dgm:spPr>
        <a:solidFill>
          <a:schemeClr val="accent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Corto Plazo</a:t>
          </a:r>
        </a:p>
      </dgm:t>
    </dgm:pt>
    <dgm:pt modelId="{5A25DC77-A3D7-E647-8383-124443A8874B}" type="parTrans" cxnId="{5F657E7C-7310-F747-A11E-B3CFD26425EC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201C1F71-5BA1-814A-A603-BA045E6FE732}" type="sibTrans" cxnId="{5F657E7C-7310-F747-A11E-B3CFD26425EC}">
      <dgm:prSet/>
      <dgm:spPr/>
      <dgm:t>
        <a:bodyPr/>
        <a:lstStyle/>
        <a:p>
          <a:endParaRPr lang="es-ES"/>
        </a:p>
      </dgm:t>
    </dgm:pt>
    <dgm:pt modelId="{D9E8BC2E-C86B-5049-8A19-18DC5F0CC547}" type="pres">
      <dgm:prSet presAssocID="{5C3654DC-9C43-AD4D-8535-4C8CA12E776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8B0D0C-5C2E-A64F-BCCB-579654BC52A9}" type="pres">
      <dgm:prSet presAssocID="{5E17B6C1-7202-4948-A8BA-E6E5EED0C07E}" presName="root1" presStyleCnt="0"/>
      <dgm:spPr/>
    </dgm:pt>
    <dgm:pt modelId="{9018C21D-42C3-6943-8C1D-D0D8F080E491}" type="pres">
      <dgm:prSet presAssocID="{5E17B6C1-7202-4948-A8BA-E6E5EED0C07E}" presName="LevelOneTextNode" presStyleLbl="node0" presStyleIdx="0" presStyleCnt="1">
        <dgm:presLayoutVars>
          <dgm:chPref val="3"/>
        </dgm:presLayoutVars>
      </dgm:prSet>
      <dgm:spPr/>
    </dgm:pt>
    <dgm:pt modelId="{5FEEC150-13C2-3649-BF79-8CE43BD26622}" type="pres">
      <dgm:prSet presAssocID="{5E17B6C1-7202-4948-A8BA-E6E5EED0C07E}" presName="level2hierChild" presStyleCnt="0"/>
      <dgm:spPr/>
    </dgm:pt>
    <dgm:pt modelId="{EEC96078-367D-F046-8A2E-E6B72CA4D46C}" type="pres">
      <dgm:prSet presAssocID="{1F28B07B-9568-7A4B-8518-71EBA1734EA6}" presName="conn2-1" presStyleLbl="parChTrans1D2" presStyleIdx="0" presStyleCnt="4"/>
      <dgm:spPr/>
    </dgm:pt>
    <dgm:pt modelId="{F6E405CC-37F9-0C43-9DFC-908D22E3DF4A}" type="pres">
      <dgm:prSet presAssocID="{1F28B07B-9568-7A4B-8518-71EBA1734EA6}" presName="connTx" presStyleLbl="parChTrans1D2" presStyleIdx="0" presStyleCnt="4"/>
      <dgm:spPr/>
    </dgm:pt>
    <dgm:pt modelId="{5FD23A4E-51DF-2A40-8A4E-64868E4076A0}" type="pres">
      <dgm:prSet presAssocID="{8BCB8A31-B840-1A4D-B3FA-536740FFE43B}" presName="root2" presStyleCnt="0"/>
      <dgm:spPr/>
    </dgm:pt>
    <dgm:pt modelId="{0A819D58-CFF8-D148-8A82-01E6A180082C}" type="pres">
      <dgm:prSet presAssocID="{8BCB8A31-B840-1A4D-B3FA-536740FFE43B}" presName="LevelTwoTextNode" presStyleLbl="node2" presStyleIdx="0" presStyleCnt="4">
        <dgm:presLayoutVars>
          <dgm:chPref val="3"/>
        </dgm:presLayoutVars>
      </dgm:prSet>
      <dgm:spPr/>
    </dgm:pt>
    <dgm:pt modelId="{5C0A3E81-DD48-9C47-BBF6-D47D1CC3EEB1}" type="pres">
      <dgm:prSet presAssocID="{8BCB8A31-B840-1A4D-B3FA-536740FFE43B}" presName="level3hierChild" presStyleCnt="0"/>
      <dgm:spPr/>
    </dgm:pt>
    <dgm:pt modelId="{981366E0-9954-3B42-B4D4-75E5B8361F89}" type="pres">
      <dgm:prSet presAssocID="{ACAFD6D1-87B3-1F45-A032-5BD9067C709E}" presName="conn2-1" presStyleLbl="parChTrans1D3" presStyleIdx="0" presStyleCnt="4"/>
      <dgm:spPr/>
    </dgm:pt>
    <dgm:pt modelId="{93C09135-A548-DB40-A06B-62BE95CBBC10}" type="pres">
      <dgm:prSet presAssocID="{ACAFD6D1-87B3-1F45-A032-5BD9067C709E}" presName="connTx" presStyleLbl="parChTrans1D3" presStyleIdx="0" presStyleCnt="4"/>
      <dgm:spPr/>
    </dgm:pt>
    <dgm:pt modelId="{4BCD990D-AD37-7B4F-A122-DEC1CA7CC482}" type="pres">
      <dgm:prSet presAssocID="{C77EB159-E3D4-1341-BCA8-D2592326BE05}" presName="root2" presStyleCnt="0"/>
      <dgm:spPr/>
    </dgm:pt>
    <dgm:pt modelId="{31DB184B-68E1-BF42-8A0E-FCD1E2621BBA}" type="pres">
      <dgm:prSet presAssocID="{C77EB159-E3D4-1341-BCA8-D2592326BE05}" presName="LevelTwoTextNode" presStyleLbl="node3" presStyleIdx="0" presStyleCnt="4">
        <dgm:presLayoutVars>
          <dgm:chPref val="3"/>
        </dgm:presLayoutVars>
      </dgm:prSet>
      <dgm:spPr/>
    </dgm:pt>
    <dgm:pt modelId="{CA34C984-CD01-094C-AEC9-0E3552E07923}" type="pres">
      <dgm:prSet presAssocID="{C77EB159-E3D4-1341-BCA8-D2592326BE05}" presName="level3hierChild" presStyleCnt="0"/>
      <dgm:spPr/>
    </dgm:pt>
    <dgm:pt modelId="{69E8A676-68C9-5546-B64C-1898A778CEC0}" type="pres">
      <dgm:prSet presAssocID="{68760368-B8EA-0D43-B899-A69E212C098F}" presName="conn2-1" presStyleLbl="parChTrans1D4" presStyleIdx="0" presStyleCnt="6"/>
      <dgm:spPr/>
    </dgm:pt>
    <dgm:pt modelId="{A5CC572A-4427-204D-B2BE-8FE2F0DF7E94}" type="pres">
      <dgm:prSet presAssocID="{68760368-B8EA-0D43-B899-A69E212C098F}" presName="connTx" presStyleLbl="parChTrans1D4" presStyleIdx="0" presStyleCnt="6"/>
      <dgm:spPr/>
    </dgm:pt>
    <dgm:pt modelId="{EEFC3A0C-E08A-8940-91D4-2AC651FAFBE9}" type="pres">
      <dgm:prSet presAssocID="{DE0E0C6F-44A9-8B4B-85DD-B5153DFB3477}" presName="root2" presStyleCnt="0"/>
      <dgm:spPr/>
    </dgm:pt>
    <dgm:pt modelId="{5D650964-C94A-DD45-BB3B-EDB9533C63ED}" type="pres">
      <dgm:prSet presAssocID="{DE0E0C6F-44A9-8B4B-85DD-B5153DFB3477}" presName="LevelTwoTextNode" presStyleLbl="node4" presStyleIdx="0" presStyleCnt="6">
        <dgm:presLayoutVars>
          <dgm:chPref val="3"/>
        </dgm:presLayoutVars>
      </dgm:prSet>
      <dgm:spPr/>
    </dgm:pt>
    <dgm:pt modelId="{3B6022B6-1FD7-9045-A7C7-A4A29F20BD2C}" type="pres">
      <dgm:prSet presAssocID="{DE0E0C6F-44A9-8B4B-85DD-B5153DFB3477}" presName="level3hierChild" presStyleCnt="0"/>
      <dgm:spPr/>
    </dgm:pt>
    <dgm:pt modelId="{C283FB9F-4ABC-134D-924F-17CBFF493D88}" type="pres">
      <dgm:prSet presAssocID="{5A25DC77-A3D7-E647-8383-124443A8874B}" presName="conn2-1" presStyleLbl="parChTrans1D4" presStyleIdx="1" presStyleCnt="6"/>
      <dgm:spPr/>
    </dgm:pt>
    <dgm:pt modelId="{652529B5-8AAE-3648-B8A4-8D35DA5AFCE0}" type="pres">
      <dgm:prSet presAssocID="{5A25DC77-A3D7-E647-8383-124443A8874B}" presName="connTx" presStyleLbl="parChTrans1D4" presStyleIdx="1" presStyleCnt="6"/>
      <dgm:spPr/>
    </dgm:pt>
    <dgm:pt modelId="{C2B86679-52D5-FA4D-900D-669A8FE62676}" type="pres">
      <dgm:prSet presAssocID="{97816825-BF3F-414C-8144-0E9DE220B529}" presName="root2" presStyleCnt="0"/>
      <dgm:spPr/>
    </dgm:pt>
    <dgm:pt modelId="{8CBDD2C9-02ED-194F-AB4A-DE57D8BCDB8A}" type="pres">
      <dgm:prSet presAssocID="{97816825-BF3F-414C-8144-0E9DE220B529}" presName="LevelTwoTextNode" presStyleLbl="node4" presStyleIdx="1" presStyleCnt="6">
        <dgm:presLayoutVars>
          <dgm:chPref val="3"/>
        </dgm:presLayoutVars>
      </dgm:prSet>
      <dgm:spPr/>
    </dgm:pt>
    <dgm:pt modelId="{55DDDE5F-F935-7A44-BE28-AFD3E8FD0609}" type="pres">
      <dgm:prSet presAssocID="{97816825-BF3F-414C-8144-0E9DE220B529}" presName="level3hierChild" presStyleCnt="0"/>
      <dgm:spPr/>
    </dgm:pt>
    <dgm:pt modelId="{D2C0508E-D86D-8D47-BA45-95EC4224E3F9}" type="pres">
      <dgm:prSet presAssocID="{416A22F5-0AFD-1A43-87C0-B872E67C13FC}" presName="conn2-1" presStyleLbl="parChTrans1D2" presStyleIdx="1" presStyleCnt="4"/>
      <dgm:spPr/>
    </dgm:pt>
    <dgm:pt modelId="{4DAB5ADE-4235-6A43-B708-0AAD737EDE6A}" type="pres">
      <dgm:prSet presAssocID="{416A22F5-0AFD-1A43-87C0-B872E67C13FC}" presName="connTx" presStyleLbl="parChTrans1D2" presStyleIdx="1" presStyleCnt="4"/>
      <dgm:spPr/>
    </dgm:pt>
    <dgm:pt modelId="{F754B034-0956-BB44-B2F7-D6E7EB9E19EE}" type="pres">
      <dgm:prSet presAssocID="{6FDEE81A-2892-D649-ADE2-383626F4CC08}" presName="root2" presStyleCnt="0"/>
      <dgm:spPr/>
    </dgm:pt>
    <dgm:pt modelId="{D846AC0E-B3BF-D44D-B243-27B4BA672546}" type="pres">
      <dgm:prSet presAssocID="{6FDEE81A-2892-D649-ADE2-383626F4CC08}" presName="LevelTwoTextNode" presStyleLbl="node2" presStyleIdx="1" presStyleCnt="4">
        <dgm:presLayoutVars>
          <dgm:chPref val="3"/>
        </dgm:presLayoutVars>
      </dgm:prSet>
      <dgm:spPr/>
    </dgm:pt>
    <dgm:pt modelId="{D21FAD0F-AC2B-6047-9903-1E22E5BA6524}" type="pres">
      <dgm:prSet presAssocID="{6FDEE81A-2892-D649-ADE2-383626F4CC08}" presName="level3hierChild" presStyleCnt="0"/>
      <dgm:spPr/>
    </dgm:pt>
    <dgm:pt modelId="{DF72F657-6C6A-6646-9A38-FB4A80F2FC9A}" type="pres">
      <dgm:prSet presAssocID="{96B0FF44-CA6D-CA4F-B414-B854329EA342}" presName="conn2-1" presStyleLbl="parChTrans1D3" presStyleIdx="1" presStyleCnt="4"/>
      <dgm:spPr/>
    </dgm:pt>
    <dgm:pt modelId="{688F8927-7EB2-9540-B5D8-01FA7CE6A601}" type="pres">
      <dgm:prSet presAssocID="{96B0FF44-CA6D-CA4F-B414-B854329EA342}" presName="connTx" presStyleLbl="parChTrans1D3" presStyleIdx="1" presStyleCnt="4"/>
      <dgm:spPr/>
    </dgm:pt>
    <dgm:pt modelId="{04C35094-313E-5149-BBDB-7B9148EF31CB}" type="pres">
      <dgm:prSet presAssocID="{4E93054D-411D-F642-B550-FE39B302EEB8}" presName="root2" presStyleCnt="0"/>
      <dgm:spPr/>
    </dgm:pt>
    <dgm:pt modelId="{4A840808-D321-354C-ABB2-E5DF02236AE5}" type="pres">
      <dgm:prSet presAssocID="{4E93054D-411D-F642-B550-FE39B302EEB8}" presName="LevelTwoTextNode" presStyleLbl="node3" presStyleIdx="1" presStyleCnt="4">
        <dgm:presLayoutVars>
          <dgm:chPref val="3"/>
        </dgm:presLayoutVars>
      </dgm:prSet>
      <dgm:spPr/>
    </dgm:pt>
    <dgm:pt modelId="{447641FB-26B1-304A-BC18-3FB22D186773}" type="pres">
      <dgm:prSet presAssocID="{4E93054D-411D-F642-B550-FE39B302EEB8}" presName="level3hierChild" presStyleCnt="0"/>
      <dgm:spPr/>
    </dgm:pt>
    <dgm:pt modelId="{9EF8CD0C-D496-F94C-867D-53830A8470AD}" type="pres">
      <dgm:prSet presAssocID="{5E106660-E627-E64F-A1F8-503762FE2BF9}" presName="conn2-1" presStyleLbl="parChTrans1D4" presStyleIdx="2" presStyleCnt="6"/>
      <dgm:spPr/>
    </dgm:pt>
    <dgm:pt modelId="{DD5C4B5B-BAE5-9142-9F89-B8EBCD071789}" type="pres">
      <dgm:prSet presAssocID="{5E106660-E627-E64F-A1F8-503762FE2BF9}" presName="connTx" presStyleLbl="parChTrans1D4" presStyleIdx="2" presStyleCnt="6"/>
      <dgm:spPr/>
    </dgm:pt>
    <dgm:pt modelId="{A607CC31-5EE2-C54F-ADBE-9A6C541D62E6}" type="pres">
      <dgm:prSet presAssocID="{97A59B94-6132-B04B-AE61-5607090FB44A}" presName="root2" presStyleCnt="0"/>
      <dgm:spPr/>
    </dgm:pt>
    <dgm:pt modelId="{F35BEC4E-23AE-0948-9C46-F007C10D4B40}" type="pres">
      <dgm:prSet presAssocID="{97A59B94-6132-B04B-AE61-5607090FB44A}" presName="LevelTwoTextNode" presStyleLbl="node4" presStyleIdx="2" presStyleCnt="6">
        <dgm:presLayoutVars>
          <dgm:chPref val="3"/>
        </dgm:presLayoutVars>
      </dgm:prSet>
      <dgm:spPr/>
    </dgm:pt>
    <dgm:pt modelId="{CAE60131-7973-3F41-9026-CDB67F7723F8}" type="pres">
      <dgm:prSet presAssocID="{97A59B94-6132-B04B-AE61-5607090FB44A}" presName="level3hierChild" presStyleCnt="0"/>
      <dgm:spPr/>
    </dgm:pt>
    <dgm:pt modelId="{99892646-DC65-1541-AB06-9BE253B89AE3}" type="pres">
      <dgm:prSet presAssocID="{0E12F493-97CB-D34B-BE75-1CA5BB743DE9}" presName="conn2-1" presStyleLbl="parChTrans1D2" presStyleIdx="2" presStyleCnt="4"/>
      <dgm:spPr/>
    </dgm:pt>
    <dgm:pt modelId="{F386174F-1102-4840-AEFA-9AB636729527}" type="pres">
      <dgm:prSet presAssocID="{0E12F493-97CB-D34B-BE75-1CA5BB743DE9}" presName="connTx" presStyleLbl="parChTrans1D2" presStyleIdx="2" presStyleCnt="4"/>
      <dgm:spPr/>
    </dgm:pt>
    <dgm:pt modelId="{6FE40DFC-1A7D-6643-92BA-4F3203218975}" type="pres">
      <dgm:prSet presAssocID="{9C9800B6-68F6-0A44-801D-5CB648594D03}" presName="root2" presStyleCnt="0"/>
      <dgm:spPr/>
    </dgm:pt>
    <dgm:pt modelId="{DF64E619-3953-A748-B89C-7ACD9D068F9F}" type="pres">
      <dgm:prSet presAssocID="{9C9800B6-68F6-0A44-801D-5CB648594D03}" presName="LevelTwoTextNode" presStyleLbl="node2" presStyleIdx="2" presStyleCnt="4">
        <dgm:presLayoutVars>
          <dgm:chPref val="3"/>
        </dgm:presLayoutVars>
      </dgm:prSet>
      <dgm:spPr/>
    </dgm:pt>
    <dgm:pt modelId="{7C18296E-53E8-DF47-B587-13CDD1C070FA}" type="pres">
      <dgm:prSet presAssocID="{9C9800B6-68F6-0A44-801D-5CB648594D03}" presName="level3hierChild" presStyleCnt="0"/>
      <dgm:spPr/>
    </dgm:pt>
    <dgm:pt modelId="{A137F222-83FA-1A47-82CC-47E43C36CC48}" type="pres">
      <dgm:prSet presAssocID="{49F79BA6-9E70-9147-94B7-CBFA32FAFA9E}" presName="conn2-1" presStyleLbl="parChTrans1D3" presStyleIdx="2" presStyleCnt="4"/>
      <dgm:spPr/>
    </dgm:pt>
    <dgm:pt modelId="{06D50F0D-9ACF-A047-A585-37C331239E5A}" type="pres">
      <dgm:prSet presAssocID="{49F79BA6-9E70-9147-94B7-CBFA32FAFA9E}" presName="connTx" presStyleLbl="parChTrans1D3" presStyleIdx="2" presStyleCnt="4"/>
      <dgm:spPr/>
    </dgm:pt>
    <dgm:pt modelId="{70CA7CB2-1405-294B-A439-F118A7DBD052}" type="pres">
      <dgm:prSet presAssocID="{A8955852-3095-3741-AF54-6D41FF8C3AF5}" presName="root2" presStyleCnt="0"/>
      <dgm:spPr/>
    </dgm:pt>
    <dgm:pt modelId="{2C80E6C7-4F92-354C-97AF-8CB1D00B96E5}" type="pres">
      <dgm:prSet presAssocID="{A8955852-3095-3741-AF54-6D41FF8C3AF5}" presName="LevelTwoTextNode" presStyleLbl="node3" presStyleIdx="2" presStyleCnt="4">
        <dgm:presLayoutVars>
          <dgm:chPref val="3"/>
        </dgm:presLayoutVars>
      </dgm:prSet>
      <dgm:spPr/>
    </dgm:pt>
    <dgm:pt modelId="{C0570158-9DA4-F44B-9B3B-F4398DD516B5}" type="pres">
      <dgm:prSet presAssocID="{A8955852-3095-3741-AF54-6D41FF8C3AF5}" presName="level3hierChild" presStyleCnt="0"/>
      <dgm:spPr/>
    </dgm:pt>
    <dgm:pt modelId="{453EEDEE-405D-4E49-95BB-EF62C01DD4EF}" type="pres">
      <dgm:prSet presAssocID="{34F9F9F0-E74C-AE42-B705-CB40952A91BB}" presName="conn2-1" presStyleLbl="parChTrans1D4" presStyleIdx="3" presStyleCnt="6"/>
      <dgm:spPr/>
    </dgm:pt>
    <dgm:pt modelId="{7B6D6BAD-348F-9646-9874-A276027672FF}" type="pres">
      <dgm:prSet presAssocID="{34F9F9F0-E74C-AE42-B705-CB40952A91BB}" presName="connTx" presStyleLbl="parChTrans1D4" presStyleIdx="3" presStyleCnt="6"/>
      <dgm:spPr/>
    </dgm:pt>
    <dgm:pt modelId="{04F6618D-5A47-6947-A8B1-CEC704DD6574}" type="pres">
      <dgm:prSet presAssocID="{37EFEBEF-9163-9A4C-95BA-9ACD9A5B5D8E}" presName="root2" presStyleCnt="0"/>
      <dgm:spPr/>
    </dgm:pt>
    <dgm:pt modelId="{0E87723A-ED93-6740-9E0A-0D677F4065D9}" type="pres">
      <dgm:prSet presAssocID="{37EFEBEF-9163-9A4C-95BA-9ACD9A5B5D8E}" presName="LevelTwoTextNode" presStyleLbl="node4" presStyleIdx="3" presStyleCnt="6">
        <dgm:presLayoutVars>
          <dgm:chPref val="3"/>
        </dgm:presLayoutVars>
      </dgm:prSet>
      <dgm:spPr/>
    </dgm:pt>
    <dgm:pt modelId="{24F662D2-1FBE-4E4F-AC7B-D43F824C44D1}" type="pres">
      <dgm:prSet presAssocID="{37EFEBEF-9163-9A4C-95BA-9ACD9A5B5D8E}" presName="level3hierChild" presStyleCnt="0"/>
      <dgm:spPr/>
    </dgm:pt>
    <dgm:pt modelId="{B68697D7-8A70-C643-B98B-986C8701782D}" type="pres">
      <dgm:prSet presAssocID="{38189A8D-562B-8748-A48E-E151580BF4B8}" presName="conn2-1" presStyleLbl="parChTrans1D4" presStyleIdx="4" presStyleCnt="6"/>
      <dgm:spPr/>
    </dgm:pt>
    <dgm:pt modelId="{09DFDD97-6FEC-0541-A1DE-B6693FD1425E}" type="pres">
      <dgm:prSet presAssocID="{38189A8D-562B-8748-A48E-E151580BF4B8}" presName="connTx" presStyleLbl="parChTrans1D4" presStyleIdx="4" presStyleCnt="6"/>
      <dgm:spPr/>
    </dgm:pt>
    <dgm:pt modelId="{E5E11557-B713-0949-96B1-492840D9B37B}" type="pres">
      <dgm:prSet presAssocID="{CE781F30-731E-764F-A288-2F31DFB2566D}" presName="root2" presStyleCnt="0"/>
      <dgm:spPr/>
    </dgm:pt>
    <dgm:pt modelId="{D2DC93C5-F67E-E948-89CE-71D76E1FA199}" type="pres">
      <dgm:prSet presAssocID="{CE781F30-731E-764F-A288-2F31DFB2566D}" presName="LevelTwoTextNode" presStyleLbl="node4" presStyleIdx="4" presStyleCnt="6">
        <dgm:presLayoutVars>
          <dgm:chPref val="3"/>
        </dgm:presLayoutVars>
      </dgm:prSet>
      <dgm:spPr/>
    </dgm:pt>
    <dgm:pt modelId="{F31CD14D-3A75-CD4A-9107-0E49949281A6}" type="pres">
      <dgm:prSet presAssocID="{CE781F30-731E-764F-A288-2F31DFB2566D}" presName="level3hierChild" presStyleCnt="0"/>
      <dgm:spPr/>
    </dgm:pt>
    <dgm:pt modelId="{9ACB6E89-50BC-8244-8D81-A244C4867865}" type="pres">
      <dgm:prSet presAssocID="{FAA542D5-72A6-BC41-999E-87D6D8D8DD5C}" presName="conn2-1" presStyleLbl="parChTrans1D2" presStyleIdx="3" presStyleCnt="4"/>
      <dgm:spPr/>
    </dgm:pt>
    <dgm:pt modelId="{FC9E0A72-030B-6F42-8031-FA663DBAFD32}" type="pres">
      <dgm:prSet presAssocID="{FAA542D5-72A6-BC41-999E-87D6D8D8DD5C}" presName="connTx" presStyleLbl="parChTrans1D2" presStyleIdx="3" presStyleCnt="4"/>
      <dgm:spPr/>
    </dgm:pt>
    <dgm:pt modelId="{4CF4DE30-3C30-E94F-9CB1-96944C3C2E6E}" type="pres">
      <dgm:prSet presAssocID="{8B81EA41-8DC9-AD4B-868E-5414AB1AA78C}" presName="root2" presStyleCnt="0"/>
      <dgm:spPr/>
    </dgm:pt>
    <dgm:pt modelId="{01FAC246-5102-E04E-8B71-26F15841D5D5}" type="pres">
      <dgm:prSet presAssocID="{8B81EA41-8DC9-AD4B-868E-5414AB1AA78C}" presName="LevelTwoTextNode" presStyleLbl="node2" presStyleIdx="3" presStyleCnt="4">
        <dgm:presLayoutVars>
          <dgm:chPref val="3"/>
        </dgm:presLayoutVars>
      </dgm:prSet>
      <dgm:spPr/>
    </dgm:pt>
    <dgm:pt modelId="{3EDAF99C-A6B2-1342-8005-2BD3C8E3AC11}" type="pres">
      <dgm:prSet presAssocID="{8B81EA41-8DC9-AD4B-868E-5414AB1AA78C}" presName="level3hierChild" presStyleCnt="0"/>
      <dgm:spPr/>
    </dgm:pt>
    <dgm:pt modelId="{2AB7ABE7-1A69-8446-BCCA-C1AE185A04B4}" type="pres">
      <dgm:prSet presAssocID="{52B87C5D-7AA5-9C4D-9137-CA869224A767}" presName="conn2-1" presStyleLbl="parChTrans1D3" presStyleIdx="3" presStyleCnt="4"/>
      <dgm:spPr/>
    </dgm:pt>
    <dgm:pt modelId="{5CAD4832-58C2-814D-B695-6ACBBFE8532D}" type="pres">
      <dgm:prSet presAssocID="{52B87C5D-7AA5-9C4D-9137-CA869224A767}" presName="connTx" presStyleLbl="parChTrans1D3" presStyleIdx="3" presStyleCnt="4"/>
      <dgm:spPr/>
    </dgm:pt>
    <dgm:pt modelId="{F3164BB3-3595-B64B-B4C6-F61A23BB8282}" type="pres">
      <dgm:prSet presAssocID="{FD73AB59-AA06-1148-8C41-654E8DA1FE11}" presName="root2" presStyleCnt="0"/>
      <dgm:spPr/>
    </dgm:pt>
    <dgm:pt modelId="{4977526C-C5A1-7046-B12C-E463A20BC362}" type="pres">
      <dgm:prSet presAssocID="{FD73AB59-AA06-1148-8C41-654E8DA1FE11}" presName="LevelTwoTextNode" presStyleLbl="node3" presStyleIdx="3" presStyleCnt="4">
        <dgm:presLayoutVars>
          <dgm:chPref val="3"/>
        </dgm:presLayoutVars>
      </dgm:prSet>
      <dgm:spPr/>
    </dgm:pt>
    <dgm:pt modelId="{832B4300-CC79-514A-AC79-9711DE6A8544}" type="pres">
      <dgm:prSet presAssocID="{FD73AB59-AA06-1148-8C41-654E8DA1FE11}" presName="level3hierChild" presStyleCnt="0"/>
      <dgm:spPr/>
    </dgm:pt>
    <dgm:pt modelId="{B7614523-A2B1-5245-8219-3929332725FF}" type="pres">
      <dgm:prSet presAssocID="{9AE37798-204D-A743-9457-5A8C70D4E0DF}" presName="conn2-1" presStyleLbl="parChTrans1D4" presStyleIdx="5" presStyleCnt="6"/>
      <dgm:spPr/>
    </dgm:pt>
    <dgm:pt modelId="{D00E443F-6A38-734A-80F1-432100877B98}" type="pres">
      <dgm:prSet presAssocID="{9AE37798-204D-A743-9457-5A8C70D4E0DF}" presName="connTx" presStyleLbl="parChTrans1D4" presStyleIdx="5" presStyleCnt="6"/>
      <dgm:spPr/>
    </dgm:pt>
    <dgm:pt modelId="{AD988CBF-C73F-3443-B698-3D12062586CB}" type="pres">
      <dgm:prSet presAssocID="{B8C94CF3-4FBF-8B47-A9D6-9480CEF8E231}" presName="root2" presStyleCnt="0"/>
      <dgm:spPr/>
    </dgm:pt>
    <dgm:pt modelId="{C001D3F6-23B5-8342-97FC-9FA22B660AC4}" type="pres">
      <dgm:prSet presAssocID="{B8C94CF3-4FBF-8B47-A9D6-9480CEF8E231}" presName="LevelTwoTextNode" presStyleLbl="node4" presStyleIdx="5" presStyleCnt="6">
        <dgm:presLayoutVars>
          <dgm:chPref val="3"/>
        </dgm:presLayoutVars>
      </dgm:prSet>
      <dgm:spPr/>
    </dgm:pt>
    <dgm:pt modelId="{BEC3123A-5BF7-A54F-B8A6-44DFE5717551}" type="pres">
      <dgm:prSet presAssocID="{B8C94CF3-4FBF-8B47-A9D6-9480CEF8E231}" presName="level3hierChild" presStyleCnt="0"/>
      <dgm:spPr/>
    </dgm:pt>
  </dgm:ptLst>
  <dgm:cxnLst>
    <dgm:cxn modelId="{6E70E003-87D8-7745-9ED8-372822E9FF26}" type="presOf" srcId="{416A22F5-0AFD-1A43-87C0-B872E67C13FC}" destId="{4DAB5ADE-4235-6A43-B708-0AAD737EDE6A}" srcOrd="1" destOrd="0" presId="urn:microsoft.com/office/officeart/2005/8/layout/hierarchy2"/>
    <dgm:cxn modelId="{28A56E0E-EFEE-FC47-9C63-F6116107268E}" type="presOf" srcId="{A8955852-3095-3741-AF54-6D41FF8C3AF5}" destId="{2C80E6C7-4F92-354C-97AF-8CB1D00B96E5}" srcOrd="0" destOrd="0" presId="urn:microsoft.com/office/officeart/2005/8/layout/hierarchy2"/>
    <dgm:cxn modelId="{9DE97B0E-FA18-0041-BA71-0D0518F2320B}" type="presOf" srcId="{5C3654DC-9C43-AD4D-8535-4C8CA12E7769}" destId="{D9E8BC2E-C86B-5049-8A19-18DC5F0CC547}" srcOrd="0" destOrd="0" presId="urn:microsoft.com/office/officeart/2005/8/layout/hierarchy2"/>
    <dgm:cxn modelId="{E4498A10-24A9-5640-9B23-5C9BBBEC0896}" type="presOf" srcId="{FD73AB59-AA06-1148-8C41-654E8DA1FE11}" destId="{4977526C-C5A1-7046-B12C-E463A20BC362}" srcOrd="0" destOrd="0" presId="urn:microsoft.com/office/officeart/2005/8/layout/hierarchy2"/>
    <dgm:cxn modelId="{BA4ACD11-2E16-1F4B-B308-A9E03E7D8642}" type="presOf" srcId="{97A59B94-6132-B04B-AE61-5607090FB44A}" destId="{F35BEC4E-23AE-0948-9C46-F007C10D4B40}" srcOrd="0" destOrd="0" presId="urn:microsoft.com/office/officeart/2005/8/layout/hierarchy2"/>
    <dgm:cxn modelId="{AC69F611-4722-1C41-8D5B-9776159EC3B9}" type="presOf" srcId="{38189A8D-562B-8748-A48E-E151580BF4B8}" destId="{B68697D7-8A70-C643-B98B-986C8701782D}" srcOrd="0" destOrd="0" presId="urn:microsoft.com/office/officeart/2005/8/layout/hierarchy2"/>
    <dgm:cxn modelId="{33FBB213-CB30-D941-9ADF-9CA92D6444FE}" type="presOf" srcId="{FAA542D5-72A6-BC41-999E-87D6D8D8DD5C}" destId="{FC9E0A72-030B-6F42-8031-FA663DBAFD32}" srcOrd="1" destOrd="0" presId="urn:microsoft.com/office/officeart/2005/8/layout/hierarchy2"/>
    <dgm:cxn modelId="{FB45DC18-5E09-E34F-9F45-D04D9EF636F4}" type="presOf" srcId="{ACAFD6D1-87B3-1F45-A032-5BD9067C709E}" destId="{981366E0-9954-3B42-B4D4-75E5B8361F89}" srcOrd="0" destOrd="0" presId="urn:microsoft.com/office/officeart/2005/8/layout/hierarchy2"/>
    <dgm:cxn modelId="{1072A51A-CB9F-1641-A0C5-1A5A34F87B91}" type="presOf" srcId="{0E12F493-97CB-D34B-BE75-1CA5BB743DE9}" destId="{F386174F-1102-4840-AEFA-9AB636729527}" srcOrd="1" destOrd="0" presId="urn:microsoft.com/office/officeart/2005/8/layout/hierarchy2"/>
    <dgm:cxn modelId="{4A39EC32-0C2C-E346-BF65-10827A96244E}" type="presOf" srcId="{1F28B07B-9568-7A4B-8518-71EBA1734EA6}" destId="{EEC96078-367D-F046-8A2E-E6B72CA4D46C}" srcOrd="0" destOrd="0" presId="urn:microsoft.com/office/officeart/2005/8/layout/hierarchy2"/>
    <dgm:cxn modelId="{96868033-14E9-244B-AF6C-E5384EA7B57C}" type="presOf" srcId="{ACAFD6D1-87B3-1F45-A032-5BD9067C709E}" destId="{93C09135-A548-DB40-A06B-62BE95CBBC10}" srcOrd="1" destOrd="0" presId="urn:microsoft.com/office/officeart/2005/8/layout/hierarchy2"/>
    <dgm:cxn modelId="{FCC95744-7D79-4B42-86A2-1F65EBB1BA57}" srcId="{9C9800B6-68F6-0A44-801D-5CB648594D03}" destId="{A8955852-3095-3741-AF54-6D41FF8C3AF5}" srcOrd="0" destOrd="0" parTransId="{49F79BA6-9E70-9147-94B7-CBFA32FAFA9E}" sibTransId="{C3F1D56B-D13D-3240-BA1E-A751B45261CC}"/>
    <dgm:cxn modelId="{278E5368-1BFF-6F45-9928-C8227AEC9CE5}" type="presOf" srcId="{52B87C5D-7AA5-9C4D-9137-CA869224A767}" destId="{5CAD4832-58C2-814D-B695-6ACBBFE8532D}" srcOrd="1" destOrd="0" presId="urn:microsoft.com/office/officeart/2005/8/layout/hierarchy2"/>
    <dgm:cxn modelId="{689CA94C-A012-9E4C-B765-A7DEA8112228}" type="presOf" srcId="{4E93054D-411D-F642-B550-FE39B302EEB8}" destId="{4A840808-D321-354C-ABB2-E5DF02236AE5}" srcOrd="0" destOrd="0" presId="urn:microsoft.com/office/officeart/2005/8/layout/hierarchy2"/>
    <dgm:cxn modelId="{53BE024D-1B06-AA4E-8CE4-B806282F3F6A}" type="presOf" srcId="{5E106660-E627-E64F-A1F8-503762FE2BF9}" destId="{DD5C4B5B-BAE5-9142-9F89-B8EBCD071789}" srcOrd="1" destOrd="0" presId="urn:microsoft.com/office/officeart/2005/8/layout/hierarchy2"/>
    <dgm:cxn modelId="{E36F326E-1708-224A-AF9A-CAEB93286E67}" srcId="{4E93054D-411D-F642-B550-FE39B302EEB8}" destId="{97A59B94-6132-B04B-AE61-5607090FB44A}" srcOrd="0" destOrd="0" parTransId="{5E106660-E627-E64F-A1F8-503762FE2BF9}" sibTransId="{E7F4AF91-B0BB-644D-BCBA-A766BD2307DF}"/>
    <dgm:cxn modelId="{FDA1814E-6007-FC4C-B597-FF638D01222D}" type="presOf" srcId="{8B81EA41-8DC9-AD4B-868E-5414AB1AA78C}" destId="{01FAC246-5102-E04E-8B71-26F15841D5D5}" srcOrd="0" destOrd="0" presId="urn:microsoft.com/office/officeart/2005/8/layout/hierarchy2"/>
    <dgm:cxn modelId="{1C67E257-5649-934D-86EC-25ECD646F91E}" type="presOf" srcId="{9AE37798-204D-A743-9457-5A8C70D4E0DF}" destId="{B7614523-A2B1-5245-8219-3929332725FF}" srcOrd="0" destOrd="0" presId="urn:microsoft.com/office/officeart/2005/8/layout/hierarchy2"/>
    <dgm:cxn modelId="{5B909D7A-DC88-374A-BCD3-350DD5AD34FF}" srcId="{5E17B6C1-7202-4948-A8BA-E6E5EED0C07E}" destId="{8B81EA41-8DC9-AD4B-868E-5414AB1AA78C}" srcOrd="3" destOrd="0" parTransId="{FAA542D5-72A6-BC41-999E-87D6D8D8DD5C}" sibTransId="{64A73882-C08F-B84D-8D15-589E098E7398}"/>
    <dgm:cxn modelId="{5F657E7C-7310-F747-A11E-B3CFD26425EC}" srcId="{DE0E0C6F-44A9-8B4B-85DD-B5153DFB3477}" destId="{97816825-BF3F-414C-8144-0E9DE220B529}" srcOrd="0" destOrd="0" parTransId="{5A25DC77-A3D7-E647-8383-124443A8874B}" sibTransId="{201C1F71-5BA1-814A-A603-BA045E6FE732}"/>
    <dgm:cxn modelId="{B83AA17C-C3EC-6944-B7A8-AC3560DF3EE8}" type="presOf" srcId="{1F28B07B-9568-7A4B-8518-71EBA1734EA6}" destId="{F6E405CC-37F9-0C43-9DFC-908D22E3DF4A}" srcOrd="1" destOrd="0" presId="urn:microsoft.com/office/officeart/2005/8/layout/hierarchy2"/>
    <dgm:cxn modelId="{BE5D977E-FFDD-8E41-A9DE-C59AD344D893}" srcId="{8B81EA41-8DC9-AD4B-868E-5414AB1AA78C}" destId="{FD73AB59-AA06-1148-8C41-654E8DA1FE11}" srcOrd="0" destOrd="0" parTransId="{52B87C5D-7AA5-9C4D-9137-CA869224A767}" sibTransId="{4D538AAE-0FD3-3F4E-B126-E4E90ED72C01}"/>
    <dgm:cxn modelId="{981C1381-7BDC-C747-8FD3-72A0DA9C5D1A}" srcId="{8BCB8A31-B840-1A4D-B3FA-536740FFE43B}" destId="{C77EB159-E3D4-1341-BCA8-D2592326BE05}" srcOrd="0" destOrd="0" parTransId="{ACAFD6D1-87B3-1F45-A032-5BD9067C709E}" sibTransId="{DB152B8B-C6F1-F743-86A4-651A868E4A40}"/>
    <dgm:cxn modelId="{549AAD81-2693-724D-AE63-8E51FEDBDAA1}" srcId="{6FDEE81A-2892-D649-ADE2-383626F4CC08}" destId="{4E93054D-411D-F642-B550-FE39B302EEB8}" srcOrd="0" destOrd="0" parTransId="{96B0FF44-CA6D-CA4F-B414-B854329EA342}" sibTransId="{A90889F2-34A2-B04D-9318-55978C157940}"/>
    <dgm:cxn modelId="{0845DA82-8C49-C142-B37F-E3A122797E8A}" type="presOf" srcId="{37EFEBEF-9163-9A4C-95BA-9ACD9A5B5D8E}" destId="{0E87723A-ED93-6740-9E0A-0D677F4065D9}" srcOrd="0" destOrd="0" presId="urn:microsoft.com/office/officeart/2005/8/layout/hierarchy2"/>
    <dgm:cxn modelId="{37A61188-0124-8846-98D7-A1B4DC4B8804}" type="presOf" srcId="{5E106660-E627-E64F-A1F8-503762FE2BF9}" destId="{9EF8CD0C-D496-F94C-867D-53830A8470AD}" srcOrd="0" destOrd="0" presId="urn:microsoft.com/office/officeart/2005/8/layout/hierarchy2"/>
    <dgm:cxn modelId="{4EB76A8D-FD6A-F540-8577-B98C6542E26E}" type="presOf" srcId="{9C9800B6-68F6-0A44-801D-5CB648594D03}" destId="{DF64E619-3953-A748-B89C-7ACD9D068F9F}" srcOrd="0" destOrd="0" presId="urn:microsoft.com/office/officeart/2005/8/layout/hierarchy2"/>
    <dgm:cxn modelId="{4EF6A08D-32CE-C34B-985D-78E8A3733540}" srcId="{C77EB159-E3D4-1341-BCA8-D2592326BE05}" destId="{DE0E0C6F-44A9-8B4B-85DD-B5153DFB3477}" srcOrd="0" destOrd="0" parTransId="{68760368-B8EA-0D43-B899-A69E212C098F}" sibTransId="{0E9F4B39-F0F0-1B40-8D0F-B098ABD2E31F}"/>
    <dgm:cxn modelId="{2578F191-DF2B-324E-8D13-C4B96338C5AD}" srcId="{FD73AB59-AA06-1148-8C41-654E8DA1FE11}" destId="{B8C94CF3-4FBF-8B47-A9D6-9480CEF8E231}" srcOrd="0" destOrd="0" parTransId="{9AE37798-204D-A743-9457-5A8C70D4E0DF}" sibTransId="{D737ED7D-E845-F84E-803E-795521E87A6B}"/>
    <dgm:cxn modelId="{F506429B-4789-3443-BCEB-D461A56EAD83}" type="presOf" srcId="{8BCB8A31-B840-1A4D-B3FA-536740FFE43B}" destId="{0A819D58-CFF8-D148-8A82-01E6A180082C}" srcOrd="0" destOrd="0" presId="urn:microsoft.com/office/officeart/2005/8/layout/hierarchy2"/>
    <dgm:cxn modelId="{37FC4A9B-3B6F-D94D-A302-45858A16F006}" type="presOf" srcId="{38189A8D-562B-8748-A48E-E151580BF4B8}" destId="{09DFDD97-6FEC-0541-A1DE-B6693FD1425E}" srcOrd="1" destOrd="0" presId="urn:microsoft.com/office/officeart/2005/8/layout/hierarchy2"/>
    <dgm:cxn modelId="{4462239C-E8A6-B242-985C-E711CE862063}" type="presOf" srcId="{5E17B6C1-7202-4948-A8BA-E6E5EED0C07E}" destId="{9018C21D-42C3-6943-8C1D-D0D8F080E491}" srcOrd="0" destOrd="0" presId="urn:microsoft.com/office/officeart/2005/8/layout/hierarchy2"/>
    <dgm:cxn modelId="{C7BD7A9C-4926-0542-8199-77FA1BBFEDD9}" type="presOf" srcId="{96B0FF44-CA6D-CA4F-B414-B854329EA342}" destId="{688F8927-7EB2-9540-B5D8-01FA7CE6A601}" srcOrd="1" destOrd="0" presId="urn:microsoft.com/office/officeart/2005/8/layout/hierarchy2"/>
    <dgm:cxn modelId="{71636FA0-0567-904A-B593-110219B338ED}" type="presOf" srcId="{52B87C5D-7AA5-9C4D-9137-CA869224A767}" destId="{2AB7ABE7-1A69-8446-BCCA-C1AE185A04B4}" srcOrd="0" destOrd="0" presId="urn:microsoft.com/office/officeart/2005/8/layout/hierarchy2"/>
    <dgm:cxn modelId="{8563EAA1-1288-9C42-ABD2-37B1AEE8EA02}" type="presOf" srcId="{FAA542D5-72A6-BC41-999E-87D6D8D8DD5C}" destId="{9ACB6E89-50BC-8244-8D81-A244C4867865}" srcOrd="0" destOrd="0" presId="urn:microsoft.com/office/officeart/2005/8/layout/hierarchy2"/>
    <dgm:cxn modelId="{652BDCA2-79B6-B946-B82A-C7C1678FF3D1}" type="presOf" srcId="{416A22F5-0AFD-1A43-87C0-B872E67C13FC}" destId="{D2C0508E-D86D-8D47-BA45-95EC4224E3F9}" srcOrd="0" destOrd="0" presId="urn:microsoft.com/office/officeart/2005/8/layout/hierarchy2"/>
    <dgm:cxn modelId="{367DF4A3-2DD7-6D4B-A166-A566F1199744}" type="presOf" srcId="{34F9F9F0-E74C-AE42-B705-CB40952A91BB}" destId="{453EEDEE-405D-4E49-95BB-EF62C01DD4EF}" srcOrd="0" destOrd="0" presId="urn:microsoft.com/office/officeart/2005/8/layout/hierarchy2"/>
    <dgm:cxn modelId="{1386EDA7-9889-9D4D-B174-013CBBAB5A4E}" type="presOf" srcId="{49F79BA6-9E70-9147-94B7-CBFA32FAFA9E}" destId="{06D50F0D-9ACF-A047-A585-37C331239E5A}" srcOrd="1" destOrd="0" presId="urn:microsoft.com/office/officeart/2005/8/layout/hierarchy2"/>
    <dgm:cxn modelId="{D85D4BAA-A935-5541-B94A-B6CB2162986E}" type="presOf" srcId="{5A25DC77-A3D7-E647-8383-124443A8874B}" destId="{652529B5-8AAE-3648-B8A4-8D35DA5AFCE0}" srcOrd="1" destOrd="0" presId="urn:microsoft.com/office/officeart/2005/8/layout/hierarchy2"/>
    <dgm:cxn modelId="{3212A1AB-5893-3A41-BAD5-51F08975CD74}" type="presOf" srcId="{9AE37798-204D-A743-9457-5A8C70D4E0DF}" destId="{D00E443F-6A38-734A-80F1-432100877B98}" srcOrd="1" destOrd="0" presId="urn:microsoft.com/office/officeart/2005/8/layout/hierarchy2"/>
    <dgm:cxn modelId="{5646A1AC-23FA-FC44-8D89-7711016B1E9F}" srcId="{A8955852-3095-3741-AF54-6D41FF8C3AF5}" destId="{37EFEBEF-9163-9A4C-95BA-9ACD9A5B5D8E}" srcOrd="0" destOrd="0" parTransId="{34F9F9F0-E74C-AE42-B705-CB40952A91BB}" sibTransId="{2F492BA0-CB62-D341-A287-E331C734024E}"/>
    <dgm:cxn modelId="{60786CAD-6483-7648-AF50-84445392F60D}" type="presOf" srcId="{B8C94CF3-4FBF-8B47-A9D6-9480CEF8E231}" destId="{C001D3F6-23B5-8342-97FC-9FA22B660AC4}" srcOrd="0" destOrd="0" presId="urn:microsoft.com/office/officeart/2005/8/layout/hierarchy2"/>
    <dgm:cxn modelId="{4F5833C3-22A0-CF49-8FB5-B4235E6FE99B}" type="presOf" srcId="{34F9F9F0-E74C-AE42-B705-CB40952A91BB}" destId="{7B6D6BAD-348F-9646-9874-A276027672FF}" srcOrd="1" destOrd="0" presId="urn:microsoft.com/office/officeart/2005/8/layout/hierarchy2"/>
    <dgm:cxn modelId="{11F65EC6-5CA6-8042-B6F8-E9D5434D8A8F}" type="presOf" srcId="{6FDEE81A-2892-D649-ADE2-383626F4CC08}" destId="{D846AC0E-B3BF-D44D-B243-27B4BA672546}" srcOrd="0" destOrd="0" presId="urn:microsoft.com/office/officeart/2005/8/layout/hierarchy2"/>
    <dgm:cxn modelId="{B184F7C6-383A-7348-B404-797E0D1BCA2F}" type="presOf" srcId="{DE0E0C6F-44A9-8B4B-85DD-B5153DFB3477}" destId="{5D650964-C94A-DD45-BB3B-EDB9533C63ED}" srcOrd="0" destOrd="0" presId="urn:microsoft.com/office/officeart/2005/8/layout/hierarchy2"/>
    <dgm:cxn modelId="{EFA46BC8-376B-F243-A50C-11422533B0FF}" type="presOf" srcId="{CE781F30-731E-764F-A288-2F31DFB2566D}" destId="{D2DC93C5-F67E-E948-89CE-71D76E1FA199}" srcOrd="0" destOrd="0" presId="urn:microsoft.com/office/officeart/2005/8/layout/hierarchy2"/>
    <dgm:cxn modelId="{5B5AB6CE-C84B-A746-8501-AD2CCA57CD88}" type="presOf" srcId="{68760368-B8EA-0D43-B899-A69E212C098F}" destId="{A5CC572A-4427-204D-B2BE-8FE2F0DF7E94}" srcOrd="1" destOrd="0" presId="urn:microsoft.com/office/officeart/2005/8/layout/hierarchy2"/>
    <dgm:cxn modelId="{A58114D6-C885-D84F-BF20-592239678BD7}" srcId="{5E17B6C1-7202-4948-A8BA-E6E5EED0C07E}" destId="{8BCB8A31-B840-1A4D-B3FA-536740FFE43B}" srcOrd="0" destOrd="0" parTransId="{1F28B07B-9568-7A4B-8518-71EBA1734EA6}" sibTransId="{E61718B0-2724-F740-9346-A20568E02F4D}"/>
    <dgm:cxn modelId="{461C96D6-3F4A-3546-B347-1231C75CA638}" type="presOf" srcId="{49F79BA6-9E70-9147-94B7-CBFA32FAFA9E}" destId="{A137F222-83FA-1A47-82CC-47E43C36CC48}" srcOrd="0" destOrd="0" presId="urn:microsoft.com/office/officeart/2005/8/layout/hierarchy2"/>
    <dgm:cxn modelId="{80AE83DA-704F-464A-9FBA-065735DCD4BC}" srcId="{37EFEBEF-9163-9A4C-95BA-9ACD9A5B5D8E}" destId="{CE781F30-731E-764F-A288-2F31DFB2566D}" srcOrd="0" destOrd="0" parTransId="{38189A8D-562B-8748-A48E-E151580BF4B8}" sibTransId="{90CDF72E-75CE-D649-9368-155E3ECCDD95}"/>
    <dgm:cxn modelId="{E564EADD-6A18-6745-9DC0-48CE4A0FD395}" type="presOf" srcId="{68760368-B8EA-0D43-B899-A69E212C098F}" destId="{69E8A676-68C9-5546-B64C-1898A778CEC0}" srcOrd="0" destOrd="0" presId="urn:microsoft.com/office/officeart/2005/8/layout/hierarchy2"/>
    <dgm:cxn modelId="{46C360E6-5B16-1643-BF5C-729B30DF02FA}" type="presOf" srcId="{96B0FF44-CA6D-CA4F-B414-B854329EA342}" destId="{DF72F657-6C6A-6646-9A38-FB4A80F2FC9A}" srcOrd="0" destOrd="0" presId="urn:microsoft.com/office/officeart/2005/8/layout/hierarchy2"/>
    <dgm:cxn modelId="{47AAC8E6-3CCB-D847-BA5E-6EAEB5E9E8C1}" type="presOf" srcId="{97816825-BF3F-414C-8144-0E9DE220B529}" destId="{8CBDD2C9-02ED-194F-AB4A-DE57D8BCDB8A}" srcOrd="0" destOrd="0" presId="urn:microsoft.com/office/officeart/2005/8/layout/hierarchy2"/>
    <dgm:cxn modelId="{23137CE7-10B3-6B43-A55C-F5F69CA74FEA}" srcId="{5C3654DC-9C43-AD4D-8535-4C8CA12E7769}" destId="{5E17B6C1-7202-4948-A8BA-E6E5EED0C07E}" srcOrd="0" destOrd="0" parTransId="{E3C9926B-E464-5545-9DFC-34E2CDD0099E}" sibTransId="{94F21555-DE6B-D346-A8FB-09F1752B0432}"/>
    <dgm:cxn modelId="{D1E719E9-FEA1-2643-A79E-29991A943489}" type="presOf" srcId="{0E12F493-97CB-D34B-BE75-1CA5BB743DE9}" destId="{99892646-DC65-1541-AB06-9BE253B89AE3}" srcOrd="0" destOrd="0" presId="urn:microsoft.com/office/officeart/2005/8/layout/hierarchy2"/>
    <dgm:cxn modelId="{90FA23EC-3D1C-9F4E-86E7-19E0E712E775}" type="presOf" srcId="{5A25DC77-A3D7-E647-8383-124443A8874B}" destId="{C283FB9F-4ABC-134D-924F-17CBFF493D88}" srcOrd="0" destOrd="0" presId="urn:microsoft.com/office/officeart/2005/8/layout/hierarchy2"/>
    <dgm:cxn modelId="{263C18EF-01B0-A04D-AF08-C062B636DA09}" srcId="{5E17B6C1-7202-4948-A8BA-E6E5EED0C07E}" destId="{6FDEE81A-2892-D649-ADE2-383626F4CC08}" srcOrd="1" destOrd="0" parTransId="{416A22F5-0AFD-1A43-87C0-B872E67C13FC}" sibTransId="{DC70EC1B-AF02-3D48-89E6-720616BEDCAA}"/>
    <dgm:cxn modelId="{330EE0F1-B092-184A-815D-6656DD77DFDE}" srcId="{5E17B6C1-7202-4948-A8BA-E6E5EED0C07E}" destId="{9C9800B6-68F6-0A44-801D-5CB648594D03}" srcOrd="2" destOrd="0" parTransId="{0E12F493-97CB-D34B-BE75-1CA5BB743DE9}" sibTransId="{E6708E15-06EA-6E4C-A499-996763CA2A34}"/>
    <dgm:cxn modelId="{41B382F5-A48A-B643-975B-5E444B8EEFA2}" type="presOf" srcId="{C77EB159-E3D4-1341-BCA8-D2592326BE05}" destId="{31DB184B-68E1-BF42-8A0E-FCD1E2621BBA}" srcOrd="0" destOrd="0" presId="urn:microsoft.com/office/officeart/2005/8/layout/hierarchy2"/>
    <dgm:cxn modelId="{CF871826-C45D-D94F-B326-62F78C71A6A3}" type="presParOf" srcId="{D9E8BC2E-C86B-5049-8A19-18DC5F0CC547}" destId="{338B0D0C-5C2E-A64F-BCCB-579654BC52A9}" srcOrd="0" destOrd="0" presId="urn:microsoft.com/office/officeart/2005/8/layout/hierarchy2"/>
    <dgm:cxn modelId="{6D7634F7-CD8E-1246-9966-521EF36A79F2}" type="presParOf" srcId="{338B0D0C-5C2E-A64F-BCCB-579654BC52A9}" destId="{9018C21D-42C3-6943-8C1D-D0D8F080E491}" srcOrd="0" destOrd="0" presId="urn:microsoft.com/office/officeart/2005/8/layout/hierarchy2"/>
    <dgm:cxn modelId="{0CDF3EEA-06ED-264B-A22F-4A44FB820E29}" type="presParOf" srcId="{338B0D0C-5C2E-A64F-BCCB-579654BC52A9}" destId="{5FEEC150-13C2-3649-BF79-8CE43BD26622}" srcOrd="1" destOrd="0" presId="urn:microsoft.com/office/officeart/2005/8/layout/hierarchy2"/>
    <dgm:cxn modelId="{216DBE7B-8408-EE46-AAB4-5B3FE5D13156}" type="presParOf" srcId="{5FEEC150-13C2-3649-BF79-8CE43BD26622}" destId="{EEC96078-367D-F046-8A2E-E6B72CA4D46C}" srcOrd="0" destOrd="0" presId="urn:microsoft.com/office/officeart/2005/8/layout/hierarchy2"/>
    <dgm:cxn modelId="{E801D606-9C73-F44F-9666-15743DFF8F4A}" type="presParOf" srcId="{EEC96078-367D-F046-8A2E-E6B72CA4D46C}" destId="{F6E405CC-37F9-0C43-9DFC-908D22E3DF4A}" srcOrd="0" destOrd="0" presId="urn:microsoft.com/office/officeart/2005/8/layout/hierarchy2"/>
    <dgm:cxn modelId="{E219DF9C-5F20-9E44-9D1E-1E62F6422B04}" type="presParOf" srcId="{5FEEC150-13C2-3649-BF79-8CE43BD26622}" destId="{5FD23A4E-51DF-2A40-8A4E-64868E4076A0}" srcOrd="1" destOrd="0" presId="urn:microsoft.com/office/officeart/2005/8/layout/hierarchy2"/>
    <dgm:cxn modelId="{1A5EB3F3-8008-BD41-8AE0-502F962C5A86}" type="presParOf" srcId="{5FD23A4E-51DF-2A40-8A4E-64868E4076A0}" destId="{0A819D58-CFF8-D148-8A82-01E6A180082C}" srcOrd="0" destOrd="0" presId="urn:microsoft.com/office/officeart/2005/8/layout/hierarchy2"/>
    <dgm:cxn modelId="{483813E1-E49A-1C48-84AE-FACBA1C4EB4F}" type="presParOf" srcId="{5FD23A4E-51DF-2A40-8A4E-64868E4076A0}" destId="{5C0A3E81-DD48-9C47-BBF6-D47D1CC3EEB1}" srcOrd="1" destOrd="0" presId="urn:microsoft.com/office/officeart/2005/8/layout/hierarchy2"/>
    <dgm:cxn modelId="{A334114D-53E0-AD4E-B862-169014DA70D9}" type="presParOf" srcId="{5C0A3E81-DD48-9C47-BBF6-D47D1CC3EEB1}" destId="{981366E0-9954-3B42-B4D4-75E5B8361F89}" srcOrd="0" destOrd="0" presId="urn:microsoft.com/office/officeart/2005/8/layout/hierarchy2"/>
    <dgm:cxn modelId="{057A3E57-CD9E-1840-8344-9221893B7F6B}" type="presParOf" srcId="{981366E0-9954-3B42-B4D4-75E5B8361F89}" destId="{93C09135-A548-DB40-A06B-62BE95CBBC10}" srcOrd="0" destOrd="0" presId="urn:microsoft.com/office/officeart/2005/8/layout/hierarchy2"/>
    <dgm:cxn modelId="{34E13A68-8916-FA44-8712-F79CDFB8227E}" type="presParOf" srcId="{5C0A3E81-DD48-9C47-BBF6-D47D1CC3EEB1}" destId="{4BCD990D-AD37-7B4F-A122-DEC1CA7CC482}" srcOrd="1" destOrd="0" presId="urn:microsoft.com/office/officeart/2005/8/layout/hierarchy2"/>
    <dgm:cxn modelId="{B1C42453-5084-4641-BDDE-DE81FE68186A}" type="presParOf" srcId="{4BCD990D-AD37-7B4F-A122-DEC1CA7CC482}" destId="{31DB184B-68E1-BF42-8A0E-FCD1E2621BBA}" srcOrd="0" destOrd="0" presId="urn:microsoft.com/office/officeart/2005/8/layout/hierarchy2"/>
    <dgm:cxn modelId="{F47B3C1D-F984-5046-BEC3-CF078516A27A}" type="presParOf" srcId="{4BCD990D-AD37-7B4F-A122-DEC1CA7CC482}" destId="{CA34C984-CD01-094C-AEC9-0E3552E07923}" srcOrd="1" destOrd="0" presId="urn:microsoft.com/office/officeart/2005/8/layout/hierarchy2"/>
    <dgm:cxn modelId="{8A7380F6-315D-9A4C-B3D7-EF0950408129}" type="presParOf" srcId="{CA34C984-CD01-094C-AEC9-0E3552E07923}" destId="{69E8A676-68C9-5546-B64C-1898A778CEC0}" srcOrd="0" destOrd="0" presId="urn:microsoft.com/office/officeart/2005/8/layout/hierarchy2"/>
    <dgm:cxn modelId="{E646845A-0C28-5A48-86BE-AA9CA54571A8}" type="presParOf" srcId="{69E8A676-68C9-5546-B64C-1898A778CEC0}" destId="{A5CC572A-4427-204D-B2BE-8FE2F0DF7E94}" srcOrd="0" destOrd="0" presId="urn:microsoft.com/office/officeart/2005/8/layout/hierarchy2"/>
    <dgm:cxn modelId="{84D447E8-71B6-E144-B141-740A4D18FBA3}" type="presParOf" srcId="{CA34C984-CD01-094C-AEC9-0E3552E07923}" destId="{EEFC3A0C-E08A-8940-91D4-2AC651FAFBE9}" srcOrd="1" destOrd="0" presId="urn:microsoft.com/office/officeart/2005/8/layout/hierarchy2"/>
    <dgm:cxn modelId="{A7A07C31-5CF6-2846-935D-08A58CCEBACA}" type="presParOf" srcId="{EEFC3A0C-E08A-8940-91D4-2AC651FAFBE9}" destId="{5D650964-C94A-DD45-BB3B-EDB9533C63ED}" srcOrd="0" destOrd="0" presId="urn:microsoft.com/office/officeart/2005/8/layout/hierarchy2"/>
    <dgm:cxn modelId="{E2EC4818-01C2-6D48-8ECC-FC893722EC9A}" type="presParOf" srcId="{EEFC3A0C-E08A-8940-91D4-2AC651FAFBE9}" destId="{3B6022B6-1FD7-9045-A7C7-A4A29F20BD2C}" srcOrd="1" destOrd="0" presId="urn:microsoft.com/office/officeart/2005/8/layout/hierarchy2"/>
    <dgm:cxn modelId="{0903BF4C-9079-AA4F-BF4B-744D7D5FFB86}" type="presParOf" srcId="{3B6022B6-1FD7-9045-A7C7-A4A29F20BD2C}" destId="{C283FB9F-4ABC-134D-924F-17CBFF493D88}" srcOrd="0" destOrd="0" presId="urn:microsoft.com/office/officeart/2005/8/layout/hierarchy2"/>
    <dgm:cxn modelId="{D1DEDE9F-8421-8241-8ADD-141FA9DCE507}" type="presParOf" srcId="{C283FB9F-4ABC-134D-924F-17CBFF493D88}" destId="{652529B5-8AAE-3648-B8A4-8D35DA5AFCE0}" srcOrd="0" destOrd="0" presId="urn:microsoft.com/office/officeart/2005/8/layout/hierarchy2"/>
    <dgm:cxn modelId="{BED7C5C9-8585-4740-888E-56C614D5D056}" type="presParOf" srcId="{3B6022B6-1FD7-9045-A7C7-A4A29F20BD2C}" destId="{C2B86679-52D5-FA4D-900D-669A8FE62676}" srcOrd="1" destOrd="0" presId="urn:microsoft.com/office/officeart/2005/8/layout/hierarchy2"/>
    <dgm:cxn modelId="{9F0CFB64-87DE-9942-AEF5-E0849B6C8AC6}" type="presParOf" srcId="{C2B86679-52D5-FA4D-900D-669A8FE62676}" destId="{8CBDD2C9-02ED-194F-AB4A-DE57D8BCDB8A}" srcOrd="0" destOrd="0" presId="urn:microsoft.com/office/officeart/2005/8/layout/hierarchy2"/>
    <dgm:cxn modelId="{6FD9BABD-4536-C74B-BD0A-17F7CD439AB1}" type="presParOf" srcId="{C2B86679-52D5-FA4D-900D-669A8FE62676}" destId="{55DDDE5F-F935-7A44-BE28-AFD3E8FD0609}" srcOrd="1" destOrd="0" presId="urn:microsoft.com/office/officeart/2005/8/layout/hierarchy2"/>
    <dgm:cxn modelId="{B331DCAA-12E9-C346-9E20-0646DF9E4606}" type="presParOf" srcId="{5FEEC150-13C2-3649-BF79-8CE43BD26622}" destId="{D2C0508E-D86D-8D47-BA45-95EC4224E3F9}" srcOrd="2" destOrd="0" presId="urn:microsoft.com/office/officeart/2005/8/layout/hierarchy2"/>
    <dgm:cxn modelId="{CEE6D808-2C37-614A-9FBF-2E526F8C76F2}" type="presParOf" srcId="{D2C0508E-D86D-8D47-BA45-95EC4224E3F9}" destId="{4DAB5ADE-4235-6A43-B708-0AAD737EDE6A}" srcOrd="0" destOrd="0" presId="urn:microsoft.com/office/officeart/2005/8/layout/hierarchy2"/>
    <dgm:cxn modelId="{80D479BF-D438-804A-A33C-677964C0C42C}" type="presParOf" srcId="{5FEEC150-13C2-3649-BF79-8CE43BD26622}" destId="{F754B034-0956-BB44-B2F7-D6E7EB9E19EE}" srcOrd="3" destOrd="0" presId="urn:microsoft.com/office/officeart/2005/8/layout/hierarchy2"/>
    <dgm:cxn modelId="{068E11A9-D1B8-E049-B546-877D9BDE07D0}" type="presParOf" srcId="{F754B034-0956-BB44-B2F7-D6E7EB9E19EE}" destId="{D846AC0E-B3BF-D44D-B243-27B4BA672546}" srcOrd="0" destOrd="0" presId="urn:microsoft.com/office/officeart/2005/8/layout/hierarchy2"/>
    <dgm:cxn modelId="{4F8CBA63-5946-3F48-A353-6E7B516BB092}" type="presParOf" srcId="{F754B034-0956-BB44-B2F7-D6E7EB9E19EE}" destId="{D21FAD0F-AC2B-6047-9903-1E22E5BA6524}" srcOrd="1" destOrd="0" presId="urn:microsoft.com/office/officeart/2005/8/layout/hierarchy2"/>
    <dgm:cxn modelId="{2C402BBB-D02B-474F-97E6-4E638F8196E6}" type="presParOf" srcId="{D21FAD0F-AC2B-6047-9903-1E22E5BA6524}" destId="{DF72F657-6C6A-6646-9A38-FB4A80F2FC9A}" srcOrd="0" destOrd="0" presId="urn:microsoft.com/office/officeart/2005/8/layout/hierarchy2"/>
    <dgm:cxn modelId="{4EA59FB1-3398-3E4B-B168-4AFDF3CAA1DD}" type="presParOf" srcId="{DF72F657-6C6A-6646-9A38-FB4A80F2FC9A}" destId="{688F8927-7EB2-9540-B5D8-01FA7CE6A601}" srcOrd="0" destOrd="0" presId="urn:microsoft.com/office/officeart/2005/8/layout/hierarchy2"/>
    <dgm:cxn modelId="{A5C0872D-A8EE-844A-869C-112CA8675BAF}" type="presParOf" srcId="{D21FAD0F-AC2B-6047-9903-1E22E5BA6524}" destId="{04C35094-313E-5149-BBDB-7B9148EF31CB}" srcOrd="1" destOrd="0" presId="urn:microsoft.com/office/officeart/2005/8/layout/hierarchy2"/>
    <dgm:cxn modelId="{39895E27-82CD-A945-8D32-05A2C56B78D3}" type="presParOf" srcId="{04C35094-313E-5149-BBDB-7B9148EF31CB}" destId="{4A840808-D321-354C-ABB2-E5DF02236AE5}" srcOrd="0" destOrd="0" presId="urn:microsoft.com/office/officeart/2005/8/layout/hierarchy2"/>
    <dgm:cxn modelId="{0552239D-67E3-1C4A-BCE1-A1A8FCE54BE2}" type="presParOf" srcId="{04C35094-313E-5149-BBDB-7B9148EF31CB}" destId="{447641FB-26B1-304A-BC18-3FB22D186773}" srcOrd="1" destOrd="0" presId="urn:microsoft.com/office/officeart/2005/8/layout/hierarchy2"/>
    <dgm:cxn modelId="{BD2FE6E7-7648-914F-A274-68929ABD4951}" type="presParOf" srcId="{447641FB-26B1-304A-BC18-3FB22D186773}" destId="{9EF8CD0C-D496-F94C-867D-53830A8470AD}" srcOrd="0" destOrd="0" presId="urn:microsoft.com/office/officeart/2005/8/layout/hierarchy2"/>
    <dgm:cxn modelId="{A7691DA6-507B-AE43-BDFF-E73CA0C5CC1F}" type="presParOf" srcId="{9EF8CD0C-D496-F94C-867D-53830A8470AD}" destId="{DD5C4B5B-BAE5-9142-9F89-B8EBCD071789}" srcOrd="0" destOrd="0" presId="urn:microsoft.com/office/officeart/2005/8/layout/hierarchy2"/>
    <dgm:cxn modelId="{464DD489-5C06-D74F-BE88-B31A2ED26D11}" type="presParOf" srcId="{447641FB-26B1-304A-BC18-3FB22D186773}" destId="{A607CC31-5EE2-C54F-ADBE-9A6C541D62E6}" srcOrd="1" destOrd="0" presId="urn:microsoft.com/office/officeart/2005/8/layout/hierarchy2"/>
    <dgm:cxn modelId="{DC437A82-E1A6-5246-9D6E-7FC6B7BD4F6D}" type="presParOf" srcId="{A607CC31-5EE2-C54F-ADBE-9A6C541D62E6}" destId="{F35BEC4E-23AE-0948-9C46-F007C10D4B40}" srcOrd="0" destOrd="0" presId="urn:microsoft.com/office/officeart/2005/8/layout/hierarchy2"/>
    <dgm:cxn modelId="{627AA0DD-4DC8-534D-B8F0-0971875D5D5A}" type="presParOf" srcId="{A607CC31-5EE2-C54F-ADBE-9A6C541D62E6}" destId="{CAE60131-7973-3F41-9026-CDB67F7723F8}" srcOrd="1" destOrd="0" presId="urn:microsoft.com/office/officeart/2005/8/layout/hierarchy2"/>
    <dgm:cxn modelId="{6A0BAC5A-23D6-8B4F-BF23-D6729535E7C7}" type="presParOf" srcId="{5FEEC150-13C2-3649-BF79-8CE43BD26622}" destId="{99892646-DC65-1541-AB06-9BE253B89AE3}" srcOrd="4" destOrd="0" presId="urn:microsoft.com/office/officeart/2005/8/layout/hierarchy2"/>
    <dgm:cxn modelId="{0DA63EDD-4F15-484F-B925-45EF176E87E8}" type="presParOf" srcId="{99892646-DC65-1541-AB06-9BE253B89AE3}" destId="{F386174F-1102-4840-AEFA-9AB636729527}" srcOrd="0" destOrd="0" presId="urn:microsoft.com/office/officeart/2005/8/layout/hierarchy2"/>
    <dgm:cxn modelId="{A09B00D0-A5AC-684A-A1A8-053BEFFBE48F}" type="presParOf" srcId="{5FEEC150-13C2-3649-BF79-8CE43BD26622}" destId="{6FE40DFC-1A7D-6643-92BA-4F3203218975}" srcOrd="5" destOrd="0" presId="urn:microsoft.com/office/officeart/2005/8/layout/hierarchy2"/>
    <dgm:cxn modelId="{50802E75-7E82-9849-846F-C770F0FA6CAC}" type="presParOf" srcId="{6FE40DFC-1A7D-6643-92BA-4F3203218975}" destId="{DF64E619-3953-A748-B89C-7ACD9D068F9F}" srcOrd="0" destOrd="0" presId="urn:microsoft.com/office/officeart/2005/8/layout/hierarchy2"/>
    <dgm:cxn modelId="{227A1468-6503-9841-A51D-930102E9FA40}" type="presParOf" srcId="{6FE40DFC-1A7D-6643-92BA-4F3203218975}" destId="{7C18296E-53E8-DF47-B587-13CDD1C070FA}" srcOrd="1" destOrd="0" presId="urn:microsoft.com/office/officeart/2005/8/layout/hierarchy2"/>
    <dgm:cxn modelId="{1DC6130A-84BA-A843-B78C-8C3F1534B895}" type="presParOf" srcId="{7C18296E-53E8-DF47-B587-13CDD1C070FA}" destId="{A137F222-83FA-1A47-82CC-47E43C36CC48}" srcOrd="0" destOrd="0" presId="urn:microsoft.com/office/officeart/2005/8/layout/hierarchy2"/>
    <dgm:cxn modelId="{D8C873BB-EE92-7E45-8366-0A80C45D3DA3}" type="presParOf" srcId="{A137F222-83FA-1A47-82CC-47E43C36CC48}" destId="{06D50F0D-9ACF-A047-A585-37C331239E5A}" srcOrd="0" destOrd="0" presId="urn:microsoft.com/office/officeart/2005/8/layout/hierarchy2"/>
    <dgm:cxn modelId="{C411D91B-48C4-A34B-871D-AF9175743293}" type="presParOf" srcId="{7C18296E-53E8-DF47-B587-13CDD1C070FA}" destId="{70CA7CB2-1405-294B-A439-F118A7DBD052}" srcOrd="1" destOrd="0" presId="urn:microsoft.com/office/officeart/2005/8/layout/hierarchy2"/>
    <dgm:cxn modelId="{2E3C6746-5754-C244-9D1E-6C4FB1F70F3D}" type="presParOf" srcId="{70CA7CB2-1405-294B-A439-F118A7DBD052}" destId="{2C80E6C7-4F92-354C-97AF-8CB1D00B96E5}" srcOrd="0" destOrd="0" presId="urn:microsoft.com/office/officeart/2005/8/layout/hierarchy2"/>
    <dgm:cxn modelId="{17C6F860-6C87-9F4A-B447-4F7751F0ABB2}" type="presParOf" srcId="{70CA7CB2-1405-294B-A439-F118A7DBD052}" destId="{C0570158-9DA4-F44B-9B3B-F4398DD516B5}" srcOrd="1" destOrd="0" presId="urn:microsoft.com/office/officeart/2005/8/layout/hierarchy2"/>
    <dgm:cxn modelId="{A17E9886-8941-4542-9AC6-B193DA9B2080}" type="presParOf" srcId="{C0570158-9DA4-F44B-9B3B-F4398DD516B5}" destId="{453EEDEE-405D-4E49-95BB-EF62C01DD4EF}" srcOrd="0" destOrd="0" presId="urn:microsoft.com/office/officeart/2005/8/layout/hierarchy2"/>
    <dgm:cxn modelId="{209B4F71-E611-6E44-A67C-A7111D4BE7E8}" type="presParOf" srcId="{453EEDEE-405D-4E49-95BB-EF62C01DD4EF}" destId="{7B6D6BAD-348F-9646-9874-A276027672FF}" srcOrd="0" destOrd="0" presId="urn:microsoft.com/office/officeart/2005/8/layout/hierarchy2"/>
    <dgm:cxn modelId="{E824010C-03ED-4D49-A20F-826C7DC8DA26}" type="presParOf" srcId="{C0570158-9DA4-F44B-9B3B-F4398DD516B5}" destId="{04F6618D-5A47-6947-A8B1-CEC704DD6574}" srcOrd="1" destOrd="0" presId="urn:microsoft.com/office/officeart/2005/8/layout/hierarchy2"/>
    <dgm:cxn modelId="{4B688FBD-408E-DD40-872E-40B3833921CB}" type="presParOf" srcId="{04F6618D-5A47-6947-A8B1-CEC704DD6574}" destId="{0E87723A-ED93-6740-9E0A-0D677F4065D9}" srcOrd="0" destOrd="0" presId="urn:microsoft.com/office/officeart/2005/8/layout/hierarchy2"/>
    <dgm:cxn modelId="{23F325C6-8911-C347-9CDE-68A4F6586F7E}" type="presParOf" srcId="{04F6618D-5A47-6947-A8B1-CEC704DD6574}" destId="{24F662D2-1FBE-4E4F-AC7B-D43F824C44D1}" srcOrd="1" destOrd="0" presId="urn:microsoft.com/office/officeart/2005/8/layout/hierarchy2"/>
    <dgm:cxn modelId="{6F6D4428-77BF-3B4C-8A57-78D5DB8F4871}" type="presParOf" srcId="{24F662D2-1FBE-4E4F-AC7B-D43F824C44D1}" destId="{B68697D7-8A70-C643-B98B-986C8701782D}" srcOrd="0" destOrd="0" presId="urn:microsoft.com/office/officeart/2005/8/layout/hierarchy2"/>
    <dgm:cxn modelId="{62315254-A0D9-6849-8545-82FF276AB2F3}" type="presParOf" srcId="{B68697D7-8A70-C643-B98B-986C8701782D}" destId="{09DFDD97-6FEC-0541-A1DE-B6693FD1425E}" srcOrd="0" destOrd="0" presId="urn:microsoft.com/office/officeart/2005/8/layout/hierarchy2"/>
    <dgm:cxn modelId="{7B01203F-F02F-7144-94B7-E965BB00B858}" type="presParOf" srcId="{24F662D2-1FBE-4E4F-AC7B-D43F824C44D1}" destId="{E5E11557-B713-0949-96B1-492840D9B37B}" srcOrd="1" destOrd="0" presId="urn:microsoft.com/office/officeart/2005/8/layout/hierarchy2"/>
    <dgm:cxn modelId="{09974A01-CAD2-8A47-B149-821D871FAEE7}" type="presParOf" srcId="{E5E11557-B713-0949-96B1-492840D9B37B}" destId="{D2DC93C5-F67E-E948-89CE-71D76E1FA199}" srcOrd="0" destOrd="0" presId="urn:microsoft.com/office/officeart/2005/8/layout/hierarchy2"/>
    <dgm:cxn modelId="{2D4FF85F-553A-9F48-B79B-93D26D33D6CF}" type="presParOf" srcId="{E5E11557-B713-0949-96B1-492840D9B37B}" destId="{F31CD14D-3A75-CD4A-9107-0E49949281A6}" srcOrd="1" destOrd="0" presId="urn:microsoft.com/office/officeart/2005/8/layout/hierarchy2"/>
    <dgm:cxn modelId="{88350F30-739E-6D48-8116-97624F6BF874}" type="presParOf" srcId="{5FEEC150-13C2-3649-BF79-8CE43BD26622}" destId="{9ACB6E89-50BC-8244-8D81-A244C4867865}" srcOrd="6" destOrd="0" presId="urn:microsoft.com/office/officeart/2005/8/layout/hierarchy2"/>
    <dgm:cxn modelId="{F9256971-8930-714A-B573-DD04CC76AFD4}" type="presParOf" srcId="{9ACB6E89-50BC-8244-8D81-A244C4867865}" destId="{FC9E0A72-030B-6F42-8031-FA663DBAFD32}" srcOrd="0" destOrd="0" presId="urn:microsoft.com/office/officeart/2005/8/layout/hierarchy2"/>
    <dgm:cxn modelId="{D5245C47-E639-5F42-811D-7604815543E9}" type="presParOf" srcId="{5FEEC150-13C2-3649-BF79-8CE43BD26622}" destId="{4CF4DE30-3C30-E94F-9CB1-96944C3C2E6E}" srcOrd="7" destOrd="0" presId="urn:microsoft.com/office/officeart/2005/8/layout/hierarchy2"/>
    <dgm:cxn modelId="{2A898AF7-589D-0A4A-85F9-3214A1017A8F}" type="presParOf" srcId="{4CF4DE30-3C30-E94F-9CB1-96944C3C2E6E}" destId="{01FAC246-5102-E04E-8B71-26F15841D5D5}" srcOrd="0" destOrd="0" presId="urn:microsoft.com/office/officeart/2005/8/layout/hierarchy2"/>
    <dgm:cxn modelId="{D3CBFF10-7EC4-3545-AC72-459D22261D39}" type="presParOf" srcId="{4CF4DE30-3C30-E94F-9CB1-96944C3C2E6E}" destId="{3EDAF99C-A6B2-1342-8005-2BD3C8E3AC11}" srcOrd="1" destOrd="0" presId="urn:microsoft.com/office/officeart/2005/8/layout/hierarchy2"/>
    <dgm:cxn modelId="{03CD748E-F180-8747-8C92-2682A7E2283D}" type="presParOf" srcId="{3EDAF99C-A6B2-1342-8005-2BD3C8E3AC11}" destId="{2AB7ABE7-1A69-8446-BCCA-C1AE185A04B4}" srcOrd="0" destOrd="0" presId="urn:microsoft.com/office/officeart/2005/8/layout/hierarchy2"/>
    <dgm:cxn modelId="{461406A8-32EB-4044-95BB-65F7DE1AAE08}" type="presParOf" srcId="{2AB7ABE7-1A69-8446-BCCA-C1AE185A04B4}" destId="{5CAD4832-58C2-814D-B695-6ACBBFE8532D}" srcOrd="0" destOrd="0" presId="urn:microsoft.com/office/officeart/2005/8/layout/hierarchy2"/>
    <dgm:cxn modelId="{CB18B26E-D004-B048-9154-032A6790BBD3}" type="presParOf" srcId="{3EDAF99C-A6B2-1342-8005-2BD3C8E3AC11}" destId="{F3164BB3-3595-B64B-B4C6-F61A23BB8282}" srcOrd="1" destOrd="0" presId="urn:microsoft.com/office/officeart/2005/8/layout/hierarchy2"/>
    <dgm:cxn modelId="{66DF3ED4-041C-764F-9DB9-8C6AACA6BE7E}" type="presParOf" srcId="{F3164BB3-3595-B64B-B4C6-F61A23BB8282}" destId="{4977526C-C5A1-7046-B12C-E463A20BC362}" srcOrd="0" destOrd="0" presId="urn:microsoft.com/office/officeart/2005/8/layout/hierarchy2"/>
    <dgm:cxn modelId="{3C5A7498-101F-DD49-8ABC-F331CC4AB94D}" type="presParOf" srcId="{F3164BB3-3595-B64B-B4C6-F61A23BB8282}" destId="{832B4300-CC79-514A-AC79-9711DE6A8544}" srcOrd="1" destOrd="0" presId="urn:microsoft.com/office/officeart/2005/8/layout/hierarchy2"/>
    <dgm:cxn modelId="{F2DC2177-4084-8544-9C4C-2632AACF99BB}" type="presParOf" srcId="{832B4300-CC79-514A-AC79-9711DE6A8544}" destId="{B7614523-A2B1-5245-8219-3929332725FF}" srcOrd="0" destOrd="0" presId="urn:microsoft.com/office/officeart/2005/8/layout/hierarchy2"/>
    <dgm:cxn modelId="{BF4D477F-7868-4845-92E9-741F91D8FC6F}" type="presParOf" srcId="{B7614523-A2B1-5245-8219-3929332725FF}" destId="{D00E443F-6A38-734A-80F1-432100877B98}" srcOrd="0" destOrd="0" presId="urn:microsoft.com/office/officeart/2005/8/layout/hierarchy2"/>
    <dgm:cxn modelId="{DFA5D803-047B-D645-9209-10DD3A05CB9B}" type="presParOf" srcId="{832B4300-CC79-514A-AC79-9711DE6A8544}" destId="{AD988CBF-C73F-3443-B698-3D12062586CB}" srcOrd="1" destOrd="0" presId="urn:microsoft.com/office/officeart/2005/8/layout/hierarchy2"/>
    <dgm:cxn modelId="{6D881B8A-D081-B14E-A238-FB00D7910A90}" type="presParOf" srcId="{AD988CBF-C73F-3443-B698-3D12062586CB}" destId="{C001D3F6-23B5-8342-97FC-9FA22B660AC4}" srcOrd="0" destOrd="0" presId="urn:microsoft.com/office/officeart/2005/8/layout/hierarchy2"/>
    <dgm:cxn modelId="{4BBA3061-B538-FD49-A74D-06D43A98FA25}" type="presParOf" srcId="{AD988CBF-C73F-3443-B698-3D12062586CB}" destId="{BEC3123A-5BF7-A54F-B8A6-44DFE571755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1ADC0A-DB7E-7840-A6EF-3E6568BCC745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73D3641-3E5D-7646-AEF1-27CE20A8B37A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a Largo Plazo</a:t>
          </a:r>
        </a:p>
      </dgm:t>
    </dgm:pt>
    <dgm:pt modelId="{3C535F7E-A99B-D94D-B283-4FFA4C60D1BA}" type="parTrans" cxnId="{2B2EAC66-118C-3841-A7A3-78F1427C0E1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46450D-B750-A942-BB72-794CD5297581}" type="sibTrans" cxnId="{2B2EAC66-118C-3841-A7A3-78F1427C0E1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2513333-4E9C-6549-A6D8-A87DBDFE3BF2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a Mediano Plazo</a:t>
          </a:r>
        </a:p>
      </dgm:t>
    </dgm:pt>
    <dgm:pt modelId="{12F324EF-F878-ED43-AB65-FFEBBA5750E0}" type="parTrans" cxnId="{F2931BAE-E6B2-264C-9765-2F7AD4C60F1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5A4C1C-F9A2-864F-9F7E-D133C551F9A8}" type="sibTrans" cxnId="{F2931BAE-E6B2-264C-9765-2F7AD4C60F1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129099-E669-F741-BCA7-AF62FB24280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a Corto Plazo</a:t>
          </a:r>
        </a:p>
      </dgm:t>
    </dgm:pt>
    <dgm:pt modelId="{159E9F8B-B8D2-DC40-A8E5-3552D57159B6}" type="parTrans" cxnId="{F068F118-0466-EB44-851F-A02399E0C3E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0D0E17-21C6-FC42-802F-2C29B2A70117}" type="sibTrans" cxnId="{F068F118-0466-EB44-851F-A02399E0C3E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FCE308-139A-B341-8B26-C8566C5D1E51}">
      <dgm:prSet phldrT="[Texto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Logrables en más de 5 años.</a:t>
          </a:r>
        </a:p>
      </dgm:t>
    </dgm:pt>
    <dgm:pt modelId="{EB10D320-4858-5941-9D03-67BA9FCCEF4B}" type="parTrans" cxnId="{A245D6D9-B6E6-ED4F-AA77-48A4E19F068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E60441-7E1C-204A-A50B-32240069BD73}" type="sibTrans" cxnId="{A245D6D9-B6E6-ED4F-AA77-48A4E19F068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0504752-9CA9-D64C-96E3-C48DC56F04EC}">
      <dgm:prSet phldrT="[Texto]"/>
      <dgm:spPr/>
      <dgm:t>
        <a:bodyPr/>
        <a:lstStyle/>
        <a:p>
          <a:r>
            <a:rPr lang="es-E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Se consideran aquellos logrables entre 1 y 5 años.</a:t>
          </a:r>
        </a:p>
      </dgm:t>
    </dgm:pt>
    <dgm:pt modelId="{A5EBB990-919A-F044-B193-BC6686A50478}" type="parTrans" cxnId="{B441E79E-9C2C-3449-8D82-E72C4294F79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42C2CC-237B-6841-B3C2-7F70FC17D2F6}" type="sibTrans" cxnId="{B441E79E-9C2C-3449-8D82-E72C4294F79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6E739B-2B7E-3442-96A0-AD1CB8AACD9E}">
      <dgm:prSet phldrT="[Texto]"/>
      <dgm:spPr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Logrables en menos de 1 año.</a:t>
          </a:r>
        </a:p>
      </dgm:t>
    </dgm:pt>
    <dgm:pt modelId="{C1E37C34-3CCC-1B44-811B-0D2F4BF811C1}" type="parTrans" cxnId="{65FF4417-501A-C34F-957D-1BB57D31FEE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A6D9E8-53D7-3F41-A68C-50B6309D5935}" type="sibTrans" cxnId="{65FF4417-501A-C34F-957D-1BB57D31FEE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8D089DA-A2FF-304B-AF36-836FDF15F86B}" type="pres">
      <dgm:prSet presAssocID="{4C1ADC0A-DB7E-7840-A6EF-3E6568BCC745}" presName="linear" presStyleCnt="0">
        <dgm:presLayoutVars>
          <dgm:dir/>
          <dgm:animLvl val="lvl"/>
          <dgm:resizeHandles val="exact"/>
        </dgm:presLayoutVars>
      </dgm:prSet>
      <dgm:spPr/>
    </dgm:pt>
    <dgm:pt modelId="{119DA19F-2AD5-2A4E-9ECD-17C2B601D3ED}" type="pres">
      <dgm:prSet presAssocID="{C73D3641-3E5D-7646-AEF1-27CE20A8B37A}" presName="parentLin" presStyleCnt="0"/>
      <dgm:spPr/>
    </dgm:pt>
    <dgm:pt modelId="{181A371D-16E6-5F41-A438-3631FD88844F}" type="pres">
      <dgm:prSet presAssocID="{C73D3641-3E5D-7646-AEF1-27CE20A8B37A}" presName="parentLeftMargin" presStyleLbl="node1" presStyleIdx="0" presStyleCnt="3"/>
      <dgm:spPr/>
    </dgm:pt>
    <dgm:pt modelId="{4D9746F4-6AA4-BC48-9003-A59D4AD6C954}" type="pres">
      <dgm:prSet presAssocID="{C73D3641-3E5D-7646-AEF1-27CE20A8B37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52862E-A3C6-6E41-B803-E135E4734627}" type="pres">
      <dgm:prSet presAssocID="{C73D3641-3E5D-7646-AEF1-27CE20A8B37A}" presName="negativeSpace" presStyleCnt="0"/>
      <dgm:spPr/>
    </dgm:pt>
    <dgm:pt modelId="{028071EF-D3EA-2A46-935E-FC05A2148790}" type="pres">
      <dgm:prSet presAssocID="{C73D3641-3E5D-7646-AEF1-27CE20A8B37A}" presName="childText" presStyleLbl="conFgAcc1" presStyleIdx="0" presStyleCnt="3">
        <dgm:presLayoutVars>
          <dgm:bulletEnabled val="1"/>
        </dgm:presLayoutVars>
      </dgm:prSet>
      <dgm:spPr/>
    </dgm:pt>
    <dgm:pt modelId="{4F446A00-3A72-5347-9B1C-B55D695304D8}" type="pres">
      <dgm:prSet presAssocID="{9F46450D-B750-A942-BB72-794CD5297581}" presName="spaceBetweenRectangles" presStyleCnt="0"/>
      <dgm:spPr/>
    </dgm:pt>
    <dgm:pt modelId="{CED517D7-3BAB-C64B-AE25-9CAD0DE41EF7}" type="pres">
      <dgm:prSet presAssocID="{22513333-4E9C-6549-A6D8-A87DBDFE3BF2}" presName="parentLin" presStyleCnt="0"/>
      <dgm:spPr/>
    </dgm:pt>
    <dgm:pt modelId="{4282DA99-5537-6D4A-8ED0-7E92DA5ED32D}" type="pres">
      <dgm:prSet presAssocID="{22513333-4E9C-6549-A6D8-A87DBDFE3BF2}" presName="parentLeftMargin" presStyleLbl="node1" presStyleIdx="0" presStyleCnt="3"/>
      <dgm:spPr/>
    </dgm:pt>
    <dgm:pt modelId="{F947B00E-4F0B-C341-90B7-4E7D3A9678C7}" type="pres">
      <dgm:prSet presAssocID="{22513333-4E9C-6549-A6D8-A87DBDFE3BF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DAB2F50-0581-AA4E-911D-94681C1B2B52}" type="pres">
      <dgm:prSet presAssocID="{22513333-4E9C-6549-A6D8-A87DBDFE3BF2}" presName="negativeSpace" presStyleCnt="0"/>
      <dgm:spPr/>
    </dgm:pt>
    <dgm:pt modelId="{B8F0A7DF-BCC1-3C42-94EB-FEDF6F3516D4}" type="pres">
      <dgm:prSet presAssocID="{22513333-4E9C-6549-A6D8-A87DBDFE3BF2}" presName="childText" presStyleLbl="conFgAcc1" presStyleIdx="1" presStyleCnt="3">
        <dgm:presLayoutVars>
          <dgm:bulletEnabled val="1"/>
        </dgm:presLayoutVars>
      </dgm:prSet>
      <dgm:spPr/>
    </dgm:pt>
    <dgm:pt modelId="{8EF21019-F156-9D4F-8FB3-C06ACFA34885}" type="pres">
      <dgm:prSet presAssocID="{FF5A4C1C-F9A2-864F-9F7E-D133C551F9A8}" presName="spaceBetweenRectangles" presStyleCnt="0"/>
      <dgm:spPr/>
    </dgm:pt>
    <dgm:pt modelId="{4AF21360-AD77-A948-AB8F-2030B7805DDD}" type="pres">
      <dgm:prSet presAssocID="{9E129099-E669-F741-BCA7-AF62FB24280D}" presName="parentLin" presStyleCnt="0"/>
      <dgm:spPr/>
    </dgm:pt>
    <dgm:pt modelId="{E0011581-2D86-A046-86CB-56C016483B29}" type="pres">
      <dgm:prSet presAssocID="{9E129099-E669-F741-BCA7-AF62FB24280D}" presName="parentLeftMargin" presStyleLbl="node1" presStyleIdx="1" presStyleCnt="3"/>
      <dgm:spPr/>
    </dgm:pt>
    <dgm:pt modelId="{1E78744E-FB35-294C-80B7-9969206B92FD}" type="pres">
      <dgm:prSet presAssocID="{9E129099-E669-F741-BCA7-AF62FB24280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E75A71-39F3-9549-826E-F62E08D987E1}" type="pres">
      <dgm:prSet presAssocID="{9E129099-E669-F741-BCA7-AF62FB24280D}" presName="negativeSpace" presStyleCnt="0"/>
      <dgm:spPr/>
    </dgm:pt>
    <dgm:pt modelId="{C40613A6-491E-B044-8938-E441876D9CF4}" type="pres">
      <dgm:prSet presAssocID="{9E129099-E669-F741-BCA7-AF62FB24280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3CAB00E-CC70-AE43-85B5-A739E8ABC005}" type="presOf" srcId="{886E739B-2B7E-3442-96A0-AD1CB8AACD9E}" destId="{C40613A6-491E-B044-8938-E441876D9CF4}" srcOrd="0" destOrd="0" presId="urn:microsoft.com/office/officeart/2005/8/layout/list1"/>
    <dgm:cxn modelId="{08025815-07E8-3F48-857B-FD1B0562C441}" type="presOf" srcId="{C73D3641-3E5D-7646-AEF1-27CE20A8B37A}" destId="{181A371D-16E6-5F41-A438-3631FD88844F}" srcOrd="0" destOrd="0" presId="urn:microsoft.com/office/officeart/2005/8/layout/list1"/>
    <dgm:cxn modelId="{65FF4417-501A-C34F-957D-1BB57D31FEE6}" srcId="{9E129099-E669-F741-BCA7-AF62FB24280D}" destId="{886E739B-2B7E-3442-96A0-AD1CB8AACD9E}" srcOrd="0" destOrd="0" parTransId="{C1E37C34-3CCC-1B44-811B-0D2F4BF811C1}" sibTransId="{5DA6D9E8-53D7-3F41-A68C-50B6309D5935}"/>
    <dgm:cxn modelId="{F068F118-0466-EB44-851F-A02399E0C3E0}" srcId="{4C1ADC0A-DB7E-7840-A6EF-3E6568BCC745}" destId="{9E129099-E669-F741-BCA7-AF62FB24280D}" srcOrd="2" destOrd="0" parTransId="{159E9F8B-B8D2-DC40-A8E5-3552D57159B6}" sibTransId="{A20D0E17-21C6-FC42-802F-2C29B2A70117}"/>
    <dgm:cxn modelId="{6BBBCF2E-F89E-194D-B706-436A0FB8E324}" type="presOf" srcId="{22513333-4E9C-6549-A6D8-A87DBDFE3BF2}" destId="{F947B00E-4F0B-C341-90B7-4E7D3A9678C7}" srcOrd="1" destOrd="0" presId="urn:microsoft.com/office/officeart/2005/8/layout/list1"/>
    <dgm:cxn modelId="{61E2BA45-A6F7-424B-9FD6-4B6B31CB3AA9}" type="presOf" srcId="{C73D3641-3E5D-7646-AEF1-27CE20A8B37A}" destId="{4D9746F4-6AA4-BC48-9003-A59D4AD6C954}" srcOrd="1" destOrd="0" presId="urn:microsoft.com/office/officeart/2005/8/layout/list1"/>
    <dgm:cxn modelId="{2B2EAC66-118C-3841-A7A3-78F1427C0E16}" srcId="{4C1ADC0A-DB7E-7840-A6EF-3E6568BCC745}" destId="{C73D3641-3E5D-7646-AEF1-27CE20A8B37A}" srcOrd="0" destOrd="0" parTransId="{3C535F7E-A99B-D94D-B283-4FFA4C60D1BA}" sibTransId="{9F46450D-B750-A942-BB72-794CD5297581}"/>
    <dgm:cxn modelId="{FAB3294C-03B6-7B4E-B175-FBEAA8816345}" type="presOf" srcId="{22513333-4E9C-6549-A6D8-A87DBDFE3BF2}" destId="{4282DA99-5537-6D4A-8ED0-7E92DA5ED32D}" srcOrd="0" destOrd="0" presId="urn:microsoft.com/office/officeart/2005/8/layout/list1"/>
    <dgm:cxn modelId="{8E664D4E-BA3C-CE42-A5B8-B11041DFE0F6}" type="presOf" srcId="{B2FCE308-139A-B341-8B26-C8566C5D1E51}" destId="{028071EF-D3EA-2A46-935E-FC05A2148790}" srcOrd="0" destOrd="0" presId="urn:microsoft.com/office/officeart/2005/8/layout/list1"/>
    <dgm:cxn modelId="{E1DD198C-7FF0-264A-8486-1627E98CEDB8}" type="presOf" srcId="{50504752-9CA9-D64C-96E3-C48DC56F04EC}" destId="{B8F0A7DF-BCC1-3C42-94EB-FEDF6F3516D4}" srcOrd="0" destOrd="0" presId="urn:microsoft.com/office/officeart/2005/8/layout/list1"/>
    <dgm:cxn modelId="{B441E79E-9C2C-3449-8D82-E72C4294F790}" srcId="{22513333-4E9C-6549-A6D8-A87DBDFE3BF2}" destId="{50504752-9CA9-D64C-96E3-C48DC56F04EC}" srcOrd="0" destOrd="0" parTransId="{A5EBB990-919A-F044-B193-BC6686A50478}" sibTransId="{BC42C2CC-237B-6841-B3C2-7F70FC17D2F6}"/>
    <dgm:cxn modelId="{0A8D0EA7-9D4B-B64F-B29C-B8005BE66CC7}" type="presOf" srcId="{9E129099-E669-F741-BCA7-AF62FB24280D}" destId="{1E78744E-FB35-294C-80B7-9969206B92FD}" srcOrd="1" destOrd="0" presId="urn:microsoft.com/office/officeart/2005/8/layout/list1"/>
    <dgm:cxn modelId="{F2931BAE-E6B2-264C-9765-2F7AD4C60F18}" srcId="{4C1ADC0A-DB7E-7840-A6EF-3E6568BCC745}" destId="{22513333-4E9C-6549-A6D8-A87DBDFE3BF2}" srcOrd="1" destOrd="0" parTransId="{12F324EF-F878-ED43-AB65-FFEBBA5750E0}" sibTransId="{FF5A4C1C-F9A2-864F-9F7E-D133C551F9A8}"/>
    <dgm:cxn modelId="{A245D6D9-B6E6-ED4F-AA77-48A4E19F0685}" srcId="{C73D3641-3E5D-7646-AEF1-27CE20A8B37A}" destId="{B2FCE308-139A-B341-8B26-C8566C5D1E51}" srcOrd="0" destOrd="0" parTransId="{EB10D320-4858-5941-9D03-67BA9FCCEF4B}" sibTransId="{2DE60441-7E1C-204A-A50B-32240069BD73}"/>
    <dgm:cxn modelId="{F4CB19EA-479F-B542-A44B-1FD3BFC75B00}" type="presOf" srcId="{9E129099-E669-F741-BCA7-AF62FB24280D}" destId="{E0011581-2D86-A046-86CB-56C016483B29}" srcOrd="0" destOrd="0" presId="urn:microsoft.com/office/officeart/2005/8/layout/list1"/>
    <dgm:cxn modelId="{DBAF41FC-B2BC-014A-9A9F-AA40D9C21B37}" type="presOf" srcId="{4C1ADC0A-DB7E-7840-A6EF-3E6568BCC745}" destId="{98D089DA-A2FF-304B-AF36-836FDF15F86B}" srcOrd="0" destOrd="0" presId="urn:microsoft.com/office/officeart/2005/8/layout/list1"/>
    <dgm:cxn modelId="{5E819EA1-D50F-504A-BB17-02C372FD68CD}" type="presParOf" srcId="{98D089DA-A2FF-304B-AF36-836FDF15F86B}" destId="{119DA19F-2AD5-2A4E-9ECD-17C2B601D3ED}" srcOrd="0" destOrd="0" presId="urn:microsoft.com/office/officeart/2005/8/layout/list1"/>
    <dgm:cxn modelId="{565167D8-C03A-F04D-9EA9-A28E69EEA80E}" type="presParOf" srcId="{119DA19F-2AD5-2A4E-9ECD-17C2B601D3ED}" destId="{181A371D-16E6-5F41-A438-3631FD88844F}" srcOrd="0" destOrd="0" presId="urn:microsoft.com/office/officeart/2005/8/layout/list1"/>
    <dgm:cxn modelId="{0C79C16B-0201-3143-A8C5-487D0458B9BF}" type="presParOf" srcId="{119DA19F-2AD5-2A4E-9ECD-17C2B601D3ED}" destId="{4D9746F4-6AA4-BC48-9003-A59D4AD6C954}" srcOrd="1" destOrd="0" presId="urn:microsoft.com/office/officeart/2005/8/layout/list1"/>
    <dgm:cxn modelId="{62E650F6-435F-FB43-9C27-9E45F036C560}" type="presParOf" srcId="{98D089DA-A2FF-304B-AF36-836FDF15F86B}" destId="{2C52862E-A3C6-6E41-B803-E135E4734627}" srcOrd="1" destOrd="0" presId="urn:microsoft.com/office/officeart/2005/8/layout/list1"/>
    <dgm:cxn modelId="{AD8D5B5C-9C3B-4849-8ED2-D45E132F8ADF}" type="presParOf" srcId="{98D089DA-A2FF-304B-AF36-836FDF15F86B}" destId="{028071EF-D3EA-2A46-935E-FC05A2148790}" srcOrd="2" destOrd="0" presId="urn:microsoft.com/office/officeart/2005/8/layout/list1"/>
    <dgm:cxn modelId="{3ABFFE9B-3790-9642-82FE-1AF1FC503F98}" type="presParOf" srcId="{98D089DA-A2FF-304B-AF36-836FDF15F86B}" destId="{4F446A00-3A72-5347-9B1C-B55D695304D8}" srcOrd="3" destOrd="0" presId="urn:microsoft.com/office/officeart/2005/8/layout/list1"/>
    <dgm:cxn modelId="{AF4E3A95-B876-F545-B13F-228741A98765}" type="presParOf" srcId="{98D089DA-A2FF-304B-AF36-836FDF15F86B}" destId="{CED517D7-3BAB-C64B-AE25-9CAD0DE41EF7}" srcOrd="4" destOrd="0" presId="urn:microsoft.com/office/officeart/2005/8/layout/list1"/>
    <dgm:cxn modelId="{88E107CF-3778-5C49-AE4B-20BD1B0C77ED}" type="presParOf" srcId="{CED517D7-3BAB-C64B-AE25-9CAD0DE41EF7}" destId="{4282DA99-5537-6D4A-8ED0-7E92DA5ED32D}" srcOrd="0" destOrd="0" presId="urn:microsoft.com/office/officeart/2005/8/layout/list1"/>
    <dgm:cxn modelId="{24767486-2E7E-0C4F-8C77-2FB3EDE467C3}" type="presParOf" srcId="{CED517D7-3BAB-C64B-AE25-9CAD0DE41EF7}" destId="{F947B00E-4F0B-C341-90B7-4E7D3A9678C7}" srcOrd="1" destOrd="0" presId="urn:microsoft.com/office/officeart/2005/8/layout/list1"/>
    <dgm:cxn modelId="{CEF1963A-3454-9440-A5CF-37C99085ED61}" type="presParOf" srcId="{98D089DA-A2FF-304B-AF36-836FDF15F86B}" destId="{EDAB2F50-0581-AA4E-911D-94681C1B2B52}" srcOrd="5" destOrd="0" presId="urn:microsoft.com/office/officeart/2005/8/layout/list1"/>
    <dgm:cxn modelId="{EB898E22-9EE9-1240-B2A9-A02168DBDB99}" type="presParOf" srcId="{98D089DA-A2FF-304B-AF36-836FDF15F86B}" destId="{B8F0A7DF-BCC1-3C42-94EB-FEDF6F3516D4}" srcOrd="6" destOrd="0" presId="urn:microsoft.com/office/officeart/2005/8/layout/list1"/>
    <dgm:cxn modelId="{65E61183-CF5D-2442-A532-3A4275B01ECF}" type="presParOf" srcId="{98D089DA-A2FF-304B-AF36-836FDF15F86B}" destId="{8EF21019-F156-9D4F-8FB3-C06ACFA34885}" srcOrd="7" destOrd="0" presId="urn:microsoft.com/office/officeart/2005/8/layout/list1"/>
    <dgm:cxn modelId="{2F34485D-9004-DE44-A1CF-5AFBCF9125E9}" type="presParOf" srcId="{98D089DA-A2FF-304B-AF36-836FDF15F86B}" destId="{4AF21360-AD77-A948-AB8F-2030B7805DDD}" srcOrd="8" destOrd="0" presId="urn:microsoft.com/office/officeart/2005/8/layout/list1"/>
    <dgm:cxn modelId="{22EEEE96-B10A-ED46-857E-094F98BF9E8B}" type="presParOf" srcId="{4AF21360-AD77-A948-AB8F-2030B7805DDD}" destId="{E0011581-2D86-A046-86CB-56C016483B29}" srcOrd="0" destOrd="0" presId="urn:microsoft.com/office/officeart/2005/8/layout/list1"/>
    <dgm:cxn modelId="{759E0CE9-92F4-5649-A5C3-280E9B6F7E76}" type="presParOf" srcId="{4AF21360-AD77-A948-AB8F-2030B7805DDD}" destId="{1E78744E-FB35-294C-80B7-9969206B92FD}" srcOrd="1" destOrd="0" presId="urn:microsoft.com/office/officeart/2005/8/layout/list1"/>
    <dgm:cxn modelId="{33BA8887-F3C9-1E4D-AF24-26D3AD685C2C}" type="presParOf" srcId="{98D089DA-A2FF-304B-AF36-836FDF15F86B}" destId="{A6E75A71-39F3-9549-826E-F62E08D987E1}" srcOrd="9" destOrd="0" presId="urn:microsoft.com/office/officeart/2005/8/layout/list1"/>
    <dgm:cxn modelId="{D4CE33BF-4DBF-CF47-A311-049E8C432FCD}" type="presParOf" srcId="{98D089DA-A2FF-304B-AF36-836FDF15F86B}" destId="{C40613A6-491E-B044-8938-E441876D9C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16219F-EC3A-5643-A3E0-404A9DA0C664}" type="doc">
      <dgm:prSet loTypeId="urn:microsoft.com/office/officeart/2005/8/layout/hList1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ES"/>
        </a:p>
      </dgm:t>
    </dgm:pt>
    <dgm:pt modelId="{4598BEA7-AEFD-BC46-AA88-E495467F4319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Objetivos Específicos</a:t>
          </a:r>
        </a:p>
      </dgm:t>
    </dgm:pt>
    <dgm:pt modelId="{2F2F872A-1589-0144-9777-79BC050F8410}" type="parTrans" cxnId="{5A31C824-4816-844B-8A42-AA467780E60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A9598A-B45E-BF41-A861-ABFFC48BBB89}" type="sibTrans" cxnId="{5A31C824-4816-844B-8A42-AA467780E60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7454875-7B40-EA4B-A566-ADCFC5F433CF}">
      <dgm:prSet phldrT="[Texto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s-ES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Resultado medible, correspondiente a una actividad determinada del proyecto.</a:t>
          </a:r>
          <a:endParaRPr lang="es-ES" dirty="0">
            <a:solidFill>
              <a:schemeClr val="accent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AA0169-0253-9A4D-A57E-AA6CD45E4DB7}" type="parTrans" cxnId="{3124B456-06F2-B441-A135-A2E2041187B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915586A-2F55-3045-8C82-B155B3595583}" type="sibTrans" cxnId="{3124B456-06F2-B441-A135-A2E2041187B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63387B-AAED-F34D-9ED8-D4A169B10EF5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Generales</a:t>
          </a:r>
        </a:p>
      </dgm:t>
    </dgm:pt>
    <dgm:pt modelId="{BC0AFC12-435D-454B-B333-AEAB920FBA30}" type="parTrans" cxnId="{1A58F8AF-C038-D849-B12F-27B66E83C00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34E3DE-B922-1B45-96B4-6D5AAF6359D9}" type="sibTrans" cxnId="{1A58F8AF-C038-D849-B12F-27B66E83C00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272FC0-B3FC-8144-BD01-E75BE1A98E81}">
      <dgm:prSet phldrT="[Texto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s-ES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Es la definición de la meta de nuestro proyecto.</a:t>
          </a:r>
          <a:endParaRPr lang="es-ES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69C167A-2262-DB43-BB2D-6C0A8D10EEE6}" type="parTrans" cxnId="{6E6985DE-F61A-E94A-A745-F3650FDB800F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0F1E25-2C65-FE43-B6BD-D2E97F37EC38}" type="sibTrans" cxnId="{6E6985DE-F61A-E94A-A745-F3650FDB800F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81E04FF-D005-9445-BC10-A1AD52DAE928}">
      <dgm:prSet phldrT="[Texto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s-ES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Es la guía del resultado principal que deseamos obtener.</a:t>
          </a:r>
          <a:endParaRPr lang="es-ES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3EF322-9A4F-EC42-9F54-59B067A22F05}" type="parTrans" cxnId="{10FAC8AD-215F-4F41-B127-25BC2DCE44A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006847-651E-CE49-9742-F8111D177FCA}" type="sibTrans" cxnId="{10FAC8AD-215F-4F41-B127-25BC2DCE44A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651FD1-AD68-444F-9834-FA1DA0CF467F}" type="pres">
      <dgm:prSet presAssocID="{5E16219F-EC3A-5643-A3E0-404A9DA0C664}" presName="Name0" presStyleCnt="0">
        <dgm:presLayoutVars>
          <dgm:dir/>
          <dgm:animLvl val="lvl"/>
          <dgm:resizeHandles val="exact"/>
        </dgm:presLayoutVars>
      </dgm:prSet>
      <dgm:spPr/>
    </dgm:pt>
    <dgm:pt modelId="{3CFE00C6-ABEA-5042-8697-A6ED2B1C2C4E}" type="pres">
      <dgm:prSet presAssocID="{4598BEA7-AEFD-BC46-AA88-E495467F4319}" presName="composite" presStyleCnt="0"/>
      <dgm:spPr/>
    </dgm:pt>
    <dgm:pt modelId="{21B486DA-4C01-D446-95B5-D6F125FD266F}" type="pres">
      <dgm:prSet presAssocID="{4598BEA7-AEFD-BC46-AA88-E495467F4319}" presName="parTx" presStyleLbl="alignNode1" presStyleIdx="0" presStyleCnt="2" custScaleX="37484" custLinFactNeighborX="-22959">
        <dgm:presLayoutVars>
          <dgm:chMax val="0"/>
          <dgm:chPref val="0"/>
          <dgm:bulletEnabled val="1"/>
        </dgm:presLayoutVars>
      </dgm:prSet>
      <dgm:spPr/>
    </dgm:pt>
    <dgm:pt modelId="{34D75D97-ADA7-764B-9128-B2DD05B443D9}" type="pres">
      <dgm:prSet presAssocID="{4598BEA7-AEFD-BC46-AA88-E495467F4319}" presName="desTx" presStyleLbl="alignAccFollowNode1" presStyleIdx="0" presStyleCnt="2" custScaleX="37484" custLinFactNeighborX="-22959">
        <dgm:presLayoutVars>
          <dgm:bulletEnabled val="1"/>
        </dgm:presLayoutVars>
      </dgm:prSet>
      <dgm:spPr/>
    </dgm:pt>
    <dgm:pt modelId="{3C215D8E-BBD9-DF4D-A51D-CD27B82A1E20}" type="pres">
      <dgm:prSet presAssocID="{2CA9598A-B45E-BF41-A861-ABFFC48BBB89}" presName="space" presStyleCnt="0"/>
      <dgm:spPr/>
    </dgm:pt>
    <dgm:pt modelId="{A41B801A-E280-534E-98DA-7BFCC449004E}" type="pres">
      <dgm:prSet presAssocID="{1563387B-AAED-F34D-9ED8-D4A169B10EF5}" presName="composite" presStyleCnt="0"/>
      <dgm:spPr/>
    </dgm:pt>
    <dgm:pt modelId="{D19444B2-7E16-1A4E-BD08-4F449FCDC90A}" type="pres">
      <dgm:prSet presAssocID="{1563387B-AAED-F34D-9ED8-D4A169B10EF5}" presName="parTx" presStyleLbl="alignNode1" presStyleIdx="1" presStyleCnt="2" custScaleX="36926" custLinFactNeighborX="5467">
        <dgm:presLayoutVars>
          <dgm:chMax val="0"/>
          <dgm:chPref val="0"/>
          <dgm:bulletEnabled val="1"/>
        </dgm:presLayoutVars>
      </dgm:prSet>
      <dgm:spPr/>
    </dgm:pt>
    <dgm:pt modelId="{D799D812-0BF8-904A-9042-A2EEF1A334E1}" type="pres">
      <dgm:prSet presAssocID="{1563387B-AAED-F34D-9ED8-D4A169B10EF5}" presName="desTx" presStyleLbl="alignAccFollowNode1" presStyleIdx="1" presStyleCnt="2" custScaleX="36926" custLinFactNeighborX="5467">
        <dgm:presLayoutVars>
          <dgm:bulletEnabled val="1"/>
        </dgm:presLayoutVars>
      </dgm:prSet>
      <dgm:spPr/>
    </dgm:pt>
  </dgm:ptLst>
  <dgm:cxnLst>
    <dgm:cxn modelId="{64367414-57EE-4261-8FC4-02E49929EFF4}" type="presOf" srcId="{981E04FF-D005-9445-BC10-A1AD52DAE928}" destId="{D799D812-0BF8-904A-9042-A2EEF1A334E1}" srcOrd="0" destOrd="1" presId="urn:microsoft.com/office/officeart/2005/8/layout/hList1"/>
    <dgm:cxn modelId="{5A31C824-4816-844B-8A42-AA467780E600}" srcId="{5E16219F-EC3A-5643-A3E0-404A9DA0C664}" destId="{4598BEA7-AEFD-BC46-AA88-E495467F4319}" srcOrd="0" destOrd="0" parTransId="{2F2F872A-1589-0144-9777-79BC050F8410}" sibTransId="{2CA9598A-B45E-BF41-A861-ABFFC48BBB89}"/>
    <dgm:cxn modelId="{5F437A45-3471-4A65-9599-B39914C0CF2F}" type="presOf" srcId="{67454875-7B40-EA4B-A566-ADCFC5F433CF}" destId="{34D75D97-ADA7-764B-9128-B2DD05B443D9}" srcOrd="0" destOrd="0" presId="urn:microsoft.com/office/officeart/2005/8/layout/hList1"/>
    <dgm:cxn modelId="{000F6667-7DC3-4972-9F37-4422759243ED}" type="presOf" srcId="{5E16219F-EC3A-5643-A3E0-404A9DA0C664}" destId="{82651FD1-AD68-444F-9834-FA1DA0CF467F}" srcOrd="0" destOrd="0" presId="urn:microsoft.com/office/officeart/2005/8/layout/hList1"/>
    <dgm:cxn modelId="{AFEB8548-2DBF-4480-8BCD-8F5AB290231F}" type="presOf" srcId="{52272FC0-B3FC-8144-BD01-E75BE1A98E81}" destId="{D799D812-0BF8-904A-9042-A2EEF1A334E1}" srcOrd="0" destOrd="0" presId="urn:microsoft.com/office/officeart/2005/8/layout/hList1"/>
    <dgm:cxn modelId="{3124B456-06F2-B441-A135-A2E2041187B8}" srcId="{4598BEA7-AEFD-BC46-AA88-E495467F4319}" destId="{67454875-7B40-EA4B-A566-ADCFC5F433CF}" srcOrd="0" destOrd="0" parTransId="{9FAA0169-0253-9A4D-A57E-AA6CD45E4DB7}" sibTransId="{A915586A-2F55-3045-8C82-B155B3595583}"/>
    <dgm:cxn modelId="{89B7B19C-51F9-4FFC-87A8-2D6FFD206450}" type="presOf" srcId="{4598BEA7-AEFD-BC46-AA88-E495467F4319}" destId="{21B486DA-4C01-D446-95B5-D6F125FD266F}" srcOrd="0" destOrd="0" presId="urn:microsoft.com/office/officeart/2005/8/layout/hList1"/>
    <dgm:cxn modelId="{96D649A5-9336-48F3-BA1F-446CB37B455B}" type="presOf" srcId="{1563387B-AAED-F34D-9ED8-D4A169B10EF5}" destId="{D19444B2-7E16-1A4E-BD08-4F449FCDC90A}" srcOrd="0" destOrd="0" presId="urn:microsoft.com/office/officeart/2005/8/layout/hList1"/>
    <dgm:cxn modelId="{10FAC8AD-215F-4F41-B127-25BC2DCE44A0}" srcId="{1563387B-AAED-F34D-9ED8-D4A169B10EF5}" destId="{981E04FF-D005-9445-BC10-A1AD52DAE928}" srcOrd="1" destOrd="0" parTransId="{083EF322-9A4F-EC42-9F54-59B067A22F05}" sibTransId="{88006847-651E-CE49-9742-F8111D177FCA}"/>
    <dgm:cxn modelId="{1A58F8AF-C038-D849-B12F-27B66E83C006}" srcId="{5E16219F-EC3A-5643-A3E0-404A9DA0C664}" destId="{1563387B-AAED-F34D-9ED8-D4A169B10EF5}" srcOrd="1" destOrd="0" parTransId="{BC0AFC12-435D-454B-B333-AEAB920FBA30}" sibTransId="{1534E3DE-B922-1B45-96B4-6D5AAF6359D9}"/>
    <dgm:cxn modelId="{6E6985DE-F61A-E94A-A745-F3650FDB800F}" srcId="{1563387B-AAED-F34D-9ED8-D4A169B10EF5}" destId="{52272FC0-B3FC-8144-BD01-E75BE1A98E81}" srcOrd="0" destOrd="0" parTransId="{A69C167A-2262-DB43-BB2D-6C0A8D10EEE6}" sibTransId="{D30F1E25-2C65-FE43-B6BD-D2E97F37EC38}"/>
    <dgm:cxn modelId="{F7459303-0C05-43C4-A103-5D386EB673AD}" type="presParOf" srcId="{82651FD1-AD68-444F-9834-FA1DA0CF467F}" destId="{3CFE00C6-ABEA-5042-8697-A6ED2B1C2C4E}" srcOrd="0" destOrd="0" presId="urn:microsoft.com/office/officeart/2005/8/layout/hList1"/>
    <dgm:cxn modelId="{EE078207-C1FA-4095-8ABC-6FBAED6285B2}" type="presParOf" srcId="{3CFE00C6-ABEA-5042-8697-A6ED2B1C2C4E}" destId="{21B486DA-4C01-D446-95B5-D6F125FD266F}" srcOrd="0" destOrd="0" presId="urn:microsoft.com/office/officeart/2005/8/layout/hList1"/>
    <dgm:cxn modelId="{53791021-3A41-400C-B85A-EC774D0E3A55}" type="presParOf" srcId="{3CFE00C6-ABEA-5042-8697-A6ED2B1C2C4E}" destId="{34D75D97-ADA7-764B-9128-B2DD05B443D9}" srcOrd="1" destOrd="0" presId="urn:microsoft.com/office/officeart/2005/8/layout/hList1"/>
    <dgm:cxn modelId="{9F0412A0-2AB3-495C-B842-DD08BCFB2932}" type="presParOf" srcId="{82651FD1-AD68-444F-9834-FA1DA0CF467F}" destId="{3C215D8E-BBD9-DF4D-A51D-CD27B82A1E20}" srcOrd="1" destOrd="0" presId="urn:microsoft.com/office/officeart/2005/8/layout/hList1"/>
    <dgm:cxn modelId="{107431C3-582E-40E2-B5A0-3D18DA4FABAA}" type="presParOf" srcId="{82651FD1-AD68-444F-9834-FA1DA0CF467F}" destId="{A41B801A-E280-534E-98DA-7BFCC449004E}" srcOrd="2" destOrd="0" presId="urn:microsoft.com/office/officeart/2005/8/layout/hList1"/>
    <dgm:cxn modelId="{C32FFD68-54C7-4282-9940-7E5A37EA2E1E}" type="presParOf" srcId="{A41B801A-E280-534E-98DA-7BFCC449004E}" destId="{D19444B2-7E16-1A4E-BD08-4F449FCDC90A}" srcOrd="0" destOrd="0" presId="urn:microsoft.com/office/officeart/2005/8/layout/hList1"/>
    <dgm:cxn modelId="{401FC4DB-CA4B-435D-BECE-51B21BE8C01F}" type="presParOf" srcId="{A41B801A-E280-534E-98DA-7BFCC449004E}" destId="{D799D812-0BF8-904A-9042-A2EEF1A334E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1ADC0A-DB7E-7840-A6EF-3E6568BCC745}" type="doc">
      <dgm:prSet loTypeId="urn:microsoft.com/office/officeart/2005/8/layout/vList5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C73D3641-3E5D-7646-AEF1-27CE20A8B37A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Objetivos Estratégicos</a:t>
          </a:r>
        </a:p>
      </dgm:t>
    </dgm:pt>
    <dgm:pt modelId="{3C535F7E-A99B-D94D-B283-4FFA4C60D1BA}" type="parTrans" cxnId="{2B2EAC66-118C-3841-A7A3-78F1427C0E1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46450D-B750-A942-BB72-794CD5297581}" type="sibTrans" cxnId="{2B2EAC66-118C-3841-A7A3-78F1427C0E1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2513333-4E9C-6549-A6D8-A87DBDFE3BF2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Objetivos Tácticos</a:t>
          </a:r>
        </a:p>
      </dgm:t>
    </dgm:pt>
    <dgm:pt modelId="{12F324EF-F878-ED43-AB65-FFEBBA5750E0}" type="parTrans" cxnId="{F2931BAE-E6B2-264C-9765-2F7AD4C60F1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5A4C1C-F9A2-864F-9F7E-D133C551F9A8}" type="sibTrans" cxnId="{F2931BAE-E6B2-264C-9765-2F7AD4C60F1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129099-E669-F741-BCA7-AF62FB24280D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Objetivos Operacionales</a:t>
          </a:r>
        </a:p>
      </dgm:t>
    </dgm:pt>
    <dgm:pt modelId="{159E9F8B-B8D2-DC40-A8E5-3552D57159B6}" type="parTrans" cxnId="{F068F118-0466-EB44-851F-A02399E0C3E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0D0E17-21C6-FC42-802F-2C29B2A70117}" type="sibTrans" cxnId="{F068F118-0466-EB44-851F-A02399E0C3E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0504752-9CA9-D64C-96E3-C48DC56F04EC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Se formulan para cada departamento de una organización.</a:t>
          </a:r>
        </a:p>
      </dgm:t>
    </dgm:pt>
    <dgm:pt modelId="{A5EBB990-919A-F044-B193-BC6686A50478}" type="parTrans" cxnId="{B441E79E-9C2C-3449-8D82-E72C4294F79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42C2CC-237B-6841-B3C2-7F70FC17D2F6}" type="sibTrans" cxnId="{B441E79E-9C2C-3449-8D82-E72C4294F79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6E739B-2B7E-3442-96A0-AD1CB8AACD9E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Enfocados de manera directa en los trabajadores operacionales.</a:t>
          </a:r>
        </a:p>
      </dgm:t>
    </dgm:pt>
    <dgm:pt modelId="{C1E37C34-3CCC-1B44-811B-0D2F4BF811C1}" type="parTrans" cxnId="{65FF4417-501A-C34F-957D-1BB57D31FEE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A6D9E8-53D7-3F41-A68C-50B6309D5935}" type="sibTrans" cxnId="{65FF4417-501A-C34F-957D-1BB57D31FEE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FCE308-139A-B341-8B26-C8566C5D1E51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Buscan un crecimiento sostenido y constante de la empresa.</a:t>
          </a:r>
        </a:p>
      </dgm:t>
    </dgm:pt>
    <dgm:pt modelId="{2DE60441-7E1C-204A-A50B-32240069BD73}" type="sibTrans" cxnId="{A245D6D9-B6E6-ED4F-AA77-48A4E19F068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10D320-4858-5941-9D03-67BA9FCCEF4B}" type="parTrans" cxnId="{A245D6D9-B6E6-ED4F-AA77-48A4E19F068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31E8B2-24FF-49B8-8E81-FF170053064A}" type="pres">
      <dgm:prSet presAssocID="{4C1ADC0A-DB7E-7840-A6EF-3E6568BCC745}" presName="Name0" presStyleCnt="0">
        <dgm:presLayoutVars>
          <dgm:dir/>
          <dgm:animLvl val="lvl"/>
          <dgm:resizeHandles val="exact"/>
        </dgm:presLayoutVars>
      </dgm:prSet>
      <dgm:spPr/>
    </dgm:pt>
    <dgm:pt modelId="{EC64B2C2-856D-4D23-88F9-C420529FDB88}" type="pres">
      <dgm:prSet presAssocID="{C73D3641-3E5D-7646-AEF1-27CE20A8B37A}" presName="linNode" presStyleCnt="0"/>
      <dgm:spPr/>
    </dgm:pt>
    <dgm:pt modelId="{7EB8C4FE-35D6-442E-9E04-37DF5E8B73CF}" type="pres">
      <dgm:prSet presAssocID="{C73D3641-3E5D-7646-AEF1-27CE20A8B37A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3942C23-2233-483D-A665-CEB8312075C6}" type="pres">
      <dgm:prSet presAssocID="{C73D3641-3E5D-7646-AEF1-27CE20A8B37A}" presName="descendantText" presStyleLbl="alignAccFollowNode1" presStyleIdx="0" presStyleCnt="3">
        <dgm:presLayoutVars>
          <dgm:bulletEnabled val="1"/>
        </dgm:presLayoutVars>
      </dgm:prSet>
      <dgm:spPr/>
    </dgm:pt>
    <dgm:pt modelId="{67837D6E-D7D7-4613-A462-A1C0FC748737}" type="pres">
      <dgm:prSet presAssocID="{9F46450D-B750-A942-BB72-794CD5297581}" presName="sp" presStyleCnt="0"/>
      <dgm:spPr/>
    </dgm:pt>
    <dgm:pt modelId="{A6BEBCBC-3BD7-4FFD-B7F5-309C50B3E11F}" type="pres">
      <dgm:prSet presAssocID="{22513333-4E9C-6549-A6D8-A87DBDFE3BF2}" presName="linNode" presStyleCnt="0"/>
      <dgm:spPr/>
    </dgm:pt>
    <dgm:pt modelId="{6C0232D7-A341-4D3B-BD96-2A7EDB5E7451}" type="pres">
      <dgm:prSet presAssocID="{22513333-4E9C-6549-A6D8-A87DBDFE3BF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CF6B6C7-7999-4315-A290-89A85B39825B}" type="pres">
      <dgm:prSet presAssocID="{22513333-4E9C-6549-A6D8-A87DBDFE3BF2}" presName="descendantText" presStyleLbl="alignAccFollowNode1" presStyleIdx="1" presStyleCnt="3">
        <dgm:presLayoutVars>
          <dgm:bulletEnabled val="1"/>
        </dgm:presLayoutVars>
      </dgm:prSet>
      <dgm:spPr/>
    </dgm:pt>
    <dgm:pt modelId="{86CEF34D-A216-44C8-BEF6-56AE9C944A81}" type="pres">
      <dgm:prSet presAssocID="{FF5A4C1C-F9A2-864F-9F7E-D133C551F9A8}" presName="sp" presStyleCnt="0"/>
      <dgm:spPr/>
    </dgm:pt>
    <dgm:pt modelId="{39670038-AA2A-4DD0-8B95-C7BFC47A4A06}" type="pres">
      <dgm:prSet presAssocID="{9E129099-E669-F741-BCA7-AF62FB24280D}" presName="linNode" presStyleCnt="0"/>
      <dgm:spPr/>
    </dgm:pt>
    <dgm:pt modelId="{239FFD52-B730-415A-B836-0F8F7F4166CE}" type="pres">
      <dgm:prSet presAssocID="{9E129099-E669-F741-BCA7-AF62FB24280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2A8BB38-5B00-4189-9B43-8E88CFEF6E1E}" type="pres">
      <dgm:prSet presAssocID="{9E129099-E669-F741-BCA7-AF62FB24280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5FF4417-501A-C34F-957D-1BB57D31FEE6}" srcId="{9E129099-E669-F741-BCA7-AF62FB24280D}" destId="{886E739B-2B7E-3442-96A0-AD1CB8AACD9E}" srcOrd="0" destOrd="0" parTransId="{C1E37C34-3CCC-1B44-811B-0D2F4BF811C1}" sibTransId="{5DA6D9E8-53D7-3F41-A68C-50B6309D5935}"/>
    <dgm:cxn modelId="{F068F118-0466-EB44-851F-A02399E0C3E0}" srcId="{4C1ADC0A-DB7E-7840-A6EF-3E6568BCC745}" destId="{9E129099-E669-F741-BCA7-AF62FB24280D}" srcOrd="2" destOrd="0" parTransId="{159E9F8B-B8D2-DC40-A8E5-3552D57159B6}" sibTransId="{A20D0E17-21C6-FC42-802F-2C29B2A70117}"/>
    <dgm:cxn modelId="{C0847D22-FB4F-4F5C-A804-13706181FF1F}" type="presOf" srcId="{886E739B-2B7E-3442-96A0-AD1CB8AACD9E}" destId="{B2A8BB38-5B00-4189-9B43-8E88CFEF6E1E}" srcOrd="0" destOrd="0" presId="urn:microsoft.com/office/officeart/2005/8/layout/vList5"/>
    <dgm:cxn modelId="{2B2EAC66-118C-3841-A7A3-78F1427C0E16}" srcId="{4C1ADC0A-DB7E-7840-A6EF-3E6568BCC745}" destId="{C73D3641-3E5D-7646-AEF1-27CE20A8B37A}" srcOrd="0" destOrd="0" parTransId="{3C535F7E-A99B-D94D-B283-4FFA4C60D1BA}" sibTransId="{9F46450D-B750-A942-BB72-794CD5297581}"/>
    <dgm:cxn modelId="{69274D79-D359-4EED-B6AE-7208B91A7A06}" type="presOf" srcId="{22513333-4E9C-6549-A6D8-A87DBDFE3BF2}" destId="{6C0232D7-A341-4D3B-BD96-2A7EDB5E7451}" srcOrd="0" destOrd="0" presId="urn:microsoft.com/office/officeart/2005/8/layout/vList5"/>
    <dgm:cxn modelId="{41F49981-3FD0-4743-BC68-5CE2980CB185}" type="presOf" srcId="{4C1ADC0A-DB7E-7840-A6EF-3E6568BCC745}" destId="{0431E8B2-24FF-49B8-8E81-FF170053064A}" srcOrd="0" destOrd="0" presId="urn:microsoft.com/office/officeart/2005/8/layout/vList5"/>
    <dgm:cxn modelId="{B441E79E-9C2C-3449-8D82-E72C4294F790}" srcId="{22513333-4E9C-6549-A6D8-A87DBDFE3BF2}" destId="{50504752-9CA9-D64C-96E3-C48DC56F04EC}" srcOrd="0" destOrd="0" parTransId="{A5EBB990-919A-F044-B193-BC6686A50478}" sibTransId="{BC42C2CC-237B-6841-B3C2-7F70FC17D2F6}"/>
    <dgm:cxn modelId="{F2931BAE-E6B2-264C-9765-2F7AD4C60F18}" srcId="{4C1ADC0A-DB7E-7840-A6EF-3E6568BCC745}" destId="{22513333-4E9C-6549-A6D8-A87DBDFE3BF2}" srcOrd="1" destOrd="0" parTransId="{12F324EF-F878-ED43-AB65-FFEBBA5750E0}" sibTransId="{FF5A4C1C-F9A2-864F-9F7E-D133C551F9A8}"/>
    <dgm:cxn modelId="{52DE65B4-B5F6-4705-BC99-D415E750E184}" type="presOf" srcId="{50504752-9CA9-D64C-96E3-C48DC56F04EC}" destId="{8CF6B6C7-7999-4315-A290-89A85B39825B}" srcOrd="0" destOrd="0" presId="urn:microsoft.com/office/officeart/2005/8/layout/vList5"/>
    <dgm:cxn modelId="{E379C5D0-C946-449F-9561-94DB6C36F075}" type="presOf" srcId="{9E129099-E669-F741-BCA7-AF62FB24280D}" destId="{239FFD52-B730-415A-B836-0F8F7F4166CE}" srcOrd="0" destOrd="0" presId="urn:microsoft.com/office/officeart/2005/8/layout/vList5"/>
    <dgm:cxn modelId="{A245D6D9-B6E6-ED4F-AA77-48A4E19F0685}" srcId="{C73D3641-3E5D-7646-AEF1-27CE20A8B37A}" destId="{B2FCE308-139A-B341-8B26-C8566C5D1E51}" srcOrd="0" destOrd="0" parTransId="{EB10D320-4858-5941-9D03-67BA9FCCEF4B}" sibTransId="{2DE60441-7E1C-204A-A50B-32240069BD73}"/>
    <dgm:cxn modelId="{A901F7DC-E52C-41AB-B1DB-53FA6646C413}" type="presOf" srcId="{C73D3641-3E5D-7646-AEF1-27CE20A8B37A}" destId="{7EB8C4FE-35D6-442E-9E04-37DF5E8B73CF}" srcOrd="0" destOrd="0" presId="urn:microsoft.com/office/officeart/2005/8/layout/vList5"/>
    <dgm:cxn modelId="{B82D25E7-6C36-48F1-9961-24057940D903}" type="presOf" srcId="{B2FCE308-139A-B341-8B26-C8566C5D1E51}" destId="{23942C23-2233-483D-A665-CEB8312075C6}" srcOrd="0" destOrd="0" presId="urn:microsoft.com/office/officeart/2005/8/layout/vList5"/>
    <dgm:cxn modelId="{63CFD3F5-A61C-4012-86D4-DF12FA4FC8AC}" type="presParOf" srcId="{0431E8B2-24FF-49B8-8E81-FF170053064A}" destId="{EC64B2C2-856D-4D23-88F9-C420529FDB88}" srcOrd="0" destOrd="0" presId="urn:microsoft.com/office/officeart/2005/8/layout/vList5"/>
    <dgm:cxn modelId="{49CAD5FC-D562-49F1-913D-246A886B97CD}" type="presParOf" srcId="{EC64B2C2-856D-4D23-88F9-C420529FDB88}" destId="{7EB8C4FE-35D6-442E-9E04-37DF5E8B73CF}" srcOrd="0" destOrd="0" presId="urn:microsoft.com/office/officeart/2005/8/layout/vList5"/>
    <dgm:cxn modelId="{CCCEAE13-A343-4282-B2BA-23EBE3C4FC18}" type="presParOf" srcId="{EC64B2C2-856D-4D23-88F9-C420529FDB88}" destId="{23942C23-2233-483D-A665-CEB8312075C6}" srcOrd="1" destOrd="0" presId="urn:microsoft.com/office/officeart/2005/8/layout/vList5"/>
    <dgm:cxn modelId="{351BA8AB-C9E8-400A-B774-6D32D9B1DC77}" type="presParOf" srcId="{0431E8B2-24FF-49B8-8E81-FF170053064A}" destId="{67837D6E-D7D7-4613-A462-A1C0FC748737}" srcOrd="1" destOrd="0" presId="urn:microsoft.com/office/officeart/2005/8/layout/vList5"/>
    <dgm:cxn modelId="{41842098-239C-4EAF-AA7F-331C1E126264}" type="presParOf" srcId="{0431E8B2-24FF-49B8-8E81-FF170053064A}" destId="{A6BEBCBC-3BD7-4FFD-B7F5-309C50B3E11F}" srcOrd="2" destOrd="0" presId="urn:microsoft.com/office/officeart/2005/8/layout/vList5"/>
    <dgm:cxn modelId="{EB530709-1CCC-47CF-A72A-7FF071CE7FDB}" type="presParOf" srcId="{A6BEBCBC-3BD7-4FFD-B7F5-309C50B3E11F}" destId="{6C0232D7-A341-4D3B-BD96-2A7EDB5E7451}" srcOrd="0" destOrd="0" presId="urn:microsoft.com/office/officeart/2005/8/layout/vList5"/>
    <dgm:cxn modelId="{B8159608-CAF6-4C22-8C96-C90AF548A627}" type="presParOf" srcId="{A6BEBCBC-3BD7-4FFD-B7F5-309C50B3E11F}" destId="{8CF6B6C7-7999-4315-A290-89A85B39825B}" srcOrd="1" destOrd="0" presId="urn:microsoft.com/office/officeart/2005/8/layout/vList5"/>
    <dgm:cxn modelId="{4B1E43E0-CF7C-4383-B67A-FDF6F6769E96}" type="presParOf" srcId="{0431E8B2-24FF-49B8-8E81-FF170053064A}" destId="{86CEF34D-A216-44C8-BEF6-56AE9C944A81}" srcOrd="3" destOrd="0" presId="urn:microsoft.com/office/officeart/2005/8/layout/vList5"/>
    <dgm:cxn modelId="{ECBF7F61-46E3-4DDB-9DEA-D64610F011F3}" type="presParOf" srcId="{0431E8B2-24FF-49B8-8E81-FF170053064A}" destId="{39670038-AA2A-4DD0-8B95-C7BFC47A4A06}" srcOrd="4" destOrd="0" presId="urn:microsoft.com/office/officeart/2005/8/layout/vList5"/>
    <dgm:cxn modelId="{66E204AD-4074-46BD-9922-93590239A395}" type="presParOf" srcId="{39670038-AA2A-4DD0-8B95-C7BFC47A4A06}" destId="{239FFD52-B730-415A-B836-0F8F7F4166CE}" srcOrd="0" destOrd="0" presId="urn:microsoft.com/office/officeart/2005/8/layout/vList5"/>
    <dgm:cxn modelId="{94E3505D-E24E-4DF8-8B39-AC168327FFBE}" type="presParOf" srcId="{39670038-AA2A-4DD0-8B95-C7BFC47A4A06}" destId="{B2A8BB38-5B00-4189-9B43-8E88CFEF6E1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DE00FE-09CD-BA41-8EBA-EE1A078DE651}" type="doc">
      <dgm:prSet loTypeId="urn:microsoft.com/office/officeart/2005/8/layout/b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738928B-D76F-F846-BAF8-ABB9F050E588}">
      <dgm:prSet phldrT="[Texto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Cuantitativos</a:t>
          </a:r>
        </a:p>
      </dgm:t>
    </dgm:pt>
    <dgm:pt modelId="{B8DA40E3-D4D2-9344-AE72-AABE1BEC141F}" type="parTrans" cxnId="{8910D5FE-E8F2-C54E-8E51-413301CA10CA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8903B39-8B17-474E-B9BF-36D845F5AB10}" type="sibTrans" cxnId="{8910D5FE-E8F2-C54E-8E51-413301CA10CA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93A342-BB95-FE49-AD3C-5B5846925D7F}">
      <dgm:prSet phldrT="[Texto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Cualitativos</a:t>
          </a:r>
        </a:p>
      </dgm:t>
    </dgm:pt>
    <dgm:pt modelId="{21FEAE45-8BB0-9F4C-AF68-7E9EC0241010}" type="parTrans" cxnId="{BBB36BB3-35CA-1D41-8A06-885EC522BC9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84986E-047D-214D-8F7B-1F39985669DE}" type="sibTrans" cxnId="{BBB36BB3-35CA-1D41-8A06-885EC522BC9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1CE4E91-D517-4C4E-B99E-9C34686F98FB}">
      <dgm:prSet phldrT="[Texto]"/>
      <dgm:spPr>
        <a:ln>
          <a:solidFill>
            <a:schemeClr val="accent3"/>
          </a:solidFill>
        </a:ln>
      </dgm:spPr>
      <dgm:t>
        <a:bodyPr/>
        <a:lstStyle/>
        <a:p>
          <a:r>
            <a:rPr lang="es-ES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Cuantificable, medible.</a:t>
          </a:r>
        </a:p>
      </dgm:t>
    </dgm:pt>
    <dgm:pt modelId="{9E0FF4B2-34CD-5C45-9FF3-D0A2005CC4DE}" type="parTrans" cxnId="{8C2951A8-3A36-6E41-B66B-DC17B5BF817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FA73D9-6722-8F4F-9015-C5119B4323C2}" type="sibTrans" cxnId="{8C2951A8-3A36-6E41-B66B-DC17B5BF817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E87B5F-D30C-0542-99B1-1BB54E5E3371}">
      <dgm:prSet phldrT="[Texto]"/>
      <dgm:spPr>
        <a:ln>
          <a:solidFill>
            <a:schemeClr val="accent3"/>
          </a:solidFill>
        </a:ln>
      </dgm:spPr>
      <dgm:t>
        <a:bodyPr/>
        <a:lstStyle/>
        <a:p>
          <a:r>
            <a:rPr lang="es-ES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que se fija la empresa para obtener mejores resultados económicos</a:t>
          </a:r>
        </a:p>
      </dgm:t>
    </dgm:pt>
    <dgm:pt modelId="{44F93C2A-DDC8-7C41-8DE6-0DC2A983D42C}" type="parTrans" cxnId="{35A27E14-F11B-3E48-97DF-0ED49E4ABEC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AFB198-A8EB-274F-9D89-961907C82187}" type="sibTrans" cxnId="{35A27E14-F11B-3E48-97DF-0ED49E4ABEC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DA0826-5333-F646-87F7-BE56F19EE356}">
      <dgm:prSet phldrT="[Texto]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Cualidad, no es medible.</a:t>
          </a:r>
        </a:p>
      </dgm:t>
    </dgm:pt>
    <dgm:pt modelId="{DBAD9340-9FA7-D644-A3AC-D6AA0A7B0213}" type="parTrans" cxnId="{89CEFFED-0A3D-C240-B093-8B3F43CFF2C7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36A613E-8BD7-A64B-9964-E8938AB2FC80}" type="sibTrans" cxnId="{89CEFFED-0A3D-C240-B093-8B3F43CFF2C7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1B499D-8037-7E4F-9E80-9DBB01D0E08A}">
      <dgm:prSet phldrT="[Texto]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s-ES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que se fija la empresa para conseguir un mejor posicionamiento e imagen en el mercado en el que compite</a:t>
          </a:r>
          <a:endParaRPr lang="es-ES" dirty="0">
            <a:solidFill>
              <a:schemeClr val="accent3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7583D9-91C4-5C46-9D36-EA04F6659889}" type="parTrans" cxnId="{2F68B863-6226-1C4A-A9A0-A76478B6A12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4836A9-5DB8-7C42-ABE9-B2B7980E1412}" type="sibTrans" cxnId="{2F68B863-6226-1C4A-A9A0-A76478B6A12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C3B3D3-FB46-FF46-9852-5CF7BA79C250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s-ES" dirty="0">
            <a:solidFill>
              <a:schemeClr val="accent3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04078A-947B-AD4D-B97D-D7D531B9C085}" type="parTrans" cxnId="{C9B901A2-BF47-1D4B-A9C8-ED68BD22038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6D5840C-D753-F84C-A6BC-60815409CF89}" type="sibTrans" cxnId="{C9B901A2-BF47-1D4B-A9C8-ED68BD22038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7F92AFF-13B8-354E-860D-2FADBE1D298C}" type="pres">
      <dgm:prSet presAssocID="{30DE00FE-09CD-BA41-8EBA-EE1A078DE651}" presName="diagram" presStyleCnt="0">
        <dgm:presLayoutVars>
          <dgm:dir/>
          <dgm:animLvl val="lvl"/>
          <dgm:resizeHandles val="exact"/>
        </dgm:presLayoutVars>
      </dgm:prSet>
      <dgm:spPr/>
    </dgm:pt>
    <dgm:pt modelId="{A5A19A74-AB49-114C-B846-E83995D0CBA7}" type="pres">
      <dgm:prSet presAssocID="{0738928B-D76F-F846-BAF8-ABB9F050E588}" presName="compNode" presStyleCnt="0"/>
      <dgm:spPr/>
    </dgm:pt>
    <dgm:pt modelId="{AF7C1FBA-B9B1-B544-BB11-55104C123D90}" type="pres">
      <dgm:prSet presAssocID="{0738928B-D76F-F846-BAF8-ABB9F050E588}" presName="childRect" presStyleLbl="bgAcc1" presStyleIdx="0" presStyleCnt="2">
        <dgm:presLayoutVars>
          <dgm:bulletEnabled val="1"/>
        </dgm:presLayoutVars>
      </dgm:prSet>
      <dgm:spPr/>
    </dgm:pt>
    <dgm:pt modelId="{B65265AF-BB66-4342-8622-25864E0C40A7}" type="pres">
      <dgm:prSet presAssocID="{0738928B-D76F-F846-BAF8-ABB9F050E58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92D36A8-5E06-D440-AD1A-CDBD8C835267}" type="pres">
      <dgm:prSet presAssocID="{0738928B-D76F-F846-BAF8-ABB9F050E588}" presName="parentRect" presStyleLbl="alignNode1" presStyleIdx="0" presStyleCnt="2"/>
      <dgm:spPr/>
    </dgm:pt>
    <dgm:pt modelId="{1E7014DA-72D1-2245-98CF-F13106EF5F23}" type="pres">
      <dgm:prSet presAssocID="{0738928B-D76F-F846-BAF8-ABB9F050E588}" presName="adorn" presStyleLbl="fgAccFollowNode1" presStyleIdx="0" presStyleCnt="2"/>
      <dgm:spPr>
        <a:solidFill>
          <a:schemeClr val="accent3">
            <a:lumMod val="40000"/>
            <a:lumOff val="60000"/>
            <a:alpha val="9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</dgm:pt>
    <dgm:pt modelId="{E24F408E-AFCA-1C43-BB30-C858360CABF4}" type="pres">
      <dgm:prSet presAssocID="{48903B39-8B17-474E-B9BF-36D845F5AB10}" presName="sibTrans" presStyleLbl="sibTrans2D1" presStyleIdx="0" presStyleCnt="0"/>
      <dgm:spPr/>
    </dgm:pt>
    <dgm:pt modelId="{DA6D7509-AB00-6E4E-82C2-BFCA9CDEED52}" type="pres">
      <dgm:prSet presAssocID="{DD93A342-BB95-FE49-AD3C-5B5846925D7F}" presName="compNode" presStyleCnt="0"/>
      <dgm:spPr/>
    </dgm:pt>
    <dgm:pt modelId="{52C0E2C9-B0BB-F344-9643-36944674388C}" type="pres">
      <dgm:prSet presAssocID="{DD93A342-BB95-FE49-AD3C-5B5846925D7F}" presName="childRect" presStyleLbl="bgAcc1" presStyleIdx="1" presStyleCnt="2">
        <dgm:presLayoutVars>
          <dgm:bulletEnabled val="1"/>
        </dgm:presLayoutVars>
      </dgm:prSet>
      <dgm:spPr/>
    </dgm:pt>
    <dgm:pt modelId="{786DA63C-33F6-B343-BCD1-899A544BC1CC}" type="pres">
      <dgm:prSet presAssocID="{DD93A342-BB95-FE49-AD3C-5B5846925D7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CF513B5-5F9B-4941-8463-31D1CA8A2EA6}" type="pres">
      <dgm:prSet presAssocID="{DD93A342-BB95-FE49-AD3C-5B5846925D7F}" presName="parentRect" presStyleLbl="alignNode1" presStyleIdx="1" presStyleCnt="2"/>
      <dgm:spPr/>
    </dgm:pt>
    <dgm:pt modelId="{DCBAB390-251F-764B-9699-A47E00A09EC8}" type="pres">
      <dgm:prSet presAssocID="{DD93A342-BB95-FE49-AD3C-5B5846925D7F}" presName="adorn" presStyleLbl="fgAccFollowNode1" presStyleIdx="1" presStyleCnt="2"/>
      <dgm:spPr>
        <a:solidFill>
          <a:schemeClr val="accent3">
            <a:lumMod val="40000"/>
            <a:lumOff val="60000"/>
            <a:alpha val="90000"/>
          </a:schemeClr>
        </a:solidFill>
        <a:ln>
          <a:solidFill>
            <a:schemeClr val="accent3">
              <a:lumMod val="40000"/>
              <a:lumOff val="60000"/>
              <a:alpha val="90000"/>
            </a:schemeClr>
          </a:solidFill>
        </a:ln>
      </dgm:spPr>
    </dgm:pt>
  </dgm:ptLst>
  <dgm:cxnLst>
    <dgm:cxn modelId="{35A27E14-F11B-3E48-97DF-0ED49E4ABECB}" srcId="{0738928B-D76F-F846-BAF8-ABB9F050E588}" destId="{30E87B5F-D30C-0542-99B1-1BB54E5E3371}" srcOrd="1" destOrd="0" parTransId="{44F93C2A-DDC8-7C41-8DE6-0DC2A983D42C}" sibTransId="{04AFB198-A8EB-274F-9D89-961907C82187}"/>
    <dgm:cxn modelId="{429CF12C-2310-924E-893B-F98D939B2A8C}" type="presOf" srcId="{48903B39-8B17-474E-B9BF-36D845F5AB10}" destId="{E24F408E-AFCA-1C43-BB30-C858360CABF4}" srcOrd="0" destOrd="0" presId="urn:microsoft.com/office/officeart/2005/8/layout/bList2"/>
    <dgm:cxn modelId="{2F68B863-6226-1C4A-A9A0-A76478B6A128}" srcId="{DD93A342-BB95-FE49-AD3C-5B5846925D7F}" destId="{041B499D-8037-7E4F-9E80-9DBB01D0E08A}" srcOrd="1" destOrd="0" parTransId="{BD7583D9-91C4-5C46-9D36-EA04F6659889}" sibTransId="{604836A9-5DB8-7C42-ABE9-B2B7980E1412}"/>
    <dgm:cxn modelId="{2AFCC04B-EA23-3D4F-AD46-9A257FFAF224}" type="presOf" srcId="{0738928B-D76F-F846-BAF8-ABB9F050E588}" destId="{E92D36A8-5E06-D440-AD1A-CDBD8C835267}" srcOrd="1" destOrd="0" presId="urn:microsoft.com/office/officeart/2005/8/layout/bList2"/>
    <dgm:cxn modelId="{3C90534C-E70E-6D4E-BB9E-62F82141936A}" type="presOf" srcId="{DD93A342-BB95-FE49-AD3C-5B5846925D7F}" destId="{786DA63C-33F6-B343-BCD1-899A544BC1CC}" srcOrd="0" destOrd="0" presId="urn:microsoft.com/office/officeart/2005/8/layout/bList2"/>
    <dgm:cxn modelId="{46068E53-9AE2-C54C-B50B-074C9CC18C48}" type="presOf" srcId="{30E87B5F-D30C-0542-99B1-1BB54E5E3371}" destId="{AF7C1FBA-B9B1-B544-BB11-55104C123D90}" srcOrd="0" destOrd="1" presId="urn:microsoft.com/office/officeart/2005/8/layout/bList2"/>
    <dgm:cxn modelId="{C431A57A-4278-CD45-B6AD-611026BCC0B4}" type="presOf" srcId="{DD93A342-BB95-FE49-AD3C-5B5846925D7F}" destId="{ECF513B5-5F9B-4941-8463-31D1CA8A2EA6}" srcOrd="1" destOrd="0" presId="urn:microsoft.com/office/officeart/2005/8/layout/bList2"/>
    <dgm:cxn modelId="{14E48D84-2A89-1544-9569-37D94B792622}" type="presOf" srcId="{D8C3B3D3-FB46-FF46-9852-5CF7BA79C250}" destId="{52C0E2C9-B0BB-F344-9643-36944674388C}" srcOrd="0" destOrd="2" presId="urn:microsoft.com/office/officeart/2005/8/layout/bList2"/>
    <dgm:cxn modelId="{4B9B968E-99EF-3D43-8C53-DDD23BAD3260}" type="presOf" srcId="{6BDA0826-5333-F646-87F7-BE56F19EE356}" destId="{52C0E2C9-B0BB-F344-9643-36944674388C}" srcOrd="0" destOrd="0" presId="urn:microsoft.com/office/officeart/2005/8/layout/bList2"/>
    <dgm:cxn modelId="{01C695A0-F29D-F14F-941E-BA9433F11E48}" type="presOf" srcId="{71CE4E91-D517-4C4E-B99E-9C34686F98FB}" destId="{AF7C1FBA-B9B1-B544-BB11-55104C123D90}" srcOrd="0" destOrd="0" presId="urn:microsoft.com/office/officeart/2005/8/layout/bList2"/>
    <dgm:cxn modelId="{C9B901A2-BF47-1D4B-A9C8-ED68BD22038B}" srcId="{DD93A342-BB95-FE49-AD3C-5B5846925D7F}" destId="{D8C3B3D3-FB46-FF46-9852-5CF7BA79C250}" srcOrd="2" destOrd="0" parTransId="{1A04078A-947B-AD4D-B97D-D7D531B9C085}" sibTransId="{66D5840C-D753-F84C-A6BC-60815409CF89}"/>
    <dgm:cxn modelId="{8C2951A8-3A36-6E41-B66B-DC17B5BF8176}" srcId="{0738928B-D76F-F846-BAF8-ABB9F050E588}" destId="{71CE4E91-D517-4C4E-B99E-9C34686F98FB}" srcOrd="0" destOrd="0" parTransId="{9E0FF4B2-34CD-5C45-9FF3-D0A2005CC4DE}" sibTransId="{9EFA73D9-6722-8F4F-9015-C5119B4323C2}"/>
    <dgm:cxn modelId="{CB5EE7A9-5D81-D240-A21F-01233D0FE189}" type="presOf" srcId="{30DE00FE-09CD-BA41-8EBA-EE1A078DE651}" destId="{27F92AFF-13B8-354E-860D-2FADBE1D298C}" srcOrd="0" destOrd="0" presId="urn:microsoft.com/office/officeart/2005/8/layout/bList2"/>
    <dgm:cxn modelId="{BBB36BB3-35CA-1D41-8A06-885EC522BC96}" srcId="{30DE00FE-09CD-BA41-8EBA-EE1A078DE651}" destId="{DD93A342-BB95-FE49-AD3C-5B5846925D7F}" srcOrd="1" destOrd="0" parTransId="{21FEAE45-8BB0-9F4C-AF68-7E9EC0241010}" sibTransId="{1084986E-047D-214D-8F7B-1F39985669DE}"/>
    <dgm:cxn modelId="{E5A253BE-2DEF-F64F-92B2-79D1A5AA7810}" type="presOf" srcId="{041B499D-8037-7E4F-9E80-9DBB01D0E08A}" destId="{52C0E2C9-B0BB-F344-9643-36944674388C}" srcOrd="0" destOrd="1" presId="urn:microsoft.com/office/officeart/2005/8/layout/bList2"/>
    <dgm:cxn modelId="{D18756C9-CFE9-2B49-A120-224931DDCC03}" type="presOf" srcId="{0738928B-D76F-F846-BAF8-ABB9F050E588}" destId="{B65265AF-BB66-4342-8622-25864E0C40A7}" srcOrd="0" destOrd="0" presId="urn:microsoft.com/office/officeart/2005/8/layout/bList2"/>
    <dgm:cxn modelId="{89CEFFED-0A3D-C240-B093-8B3F43CFF2C7}" srcId="{DD93A342-BB95-FE49-AD3C-5B5846925D7F}" destId="{6BDA0826-5333-F646-87F7-BE56F19EE356}" srcOrd="0" destOrd="0" parTransId="{DBAD9340-9FA7-D644-A3AC-D6AA0A7B0213}" sibTransId="{736A613E-8BD7-A64B-9964-E8938AB2FC80}"/>
    <dgm:cxn modelId="{8910D5FE-E8F2-C54E-8E51-413301CA10CA}" srcId="{30DE00FE-09CD-BA41-8EBA-EE1A078DE651}" destId="{0738928B-D76F-F846-BAF8-ABB9F050E588}" srcOrd="0" destOrd="0" parTransId="{B8DA40E3-D4D2-9344-AE72-AABE1BEC141F}" sibTransId="{48903B39-8B17-474E-B9BF-36D845F5AB10}"/>
    <dgm:cxn modelId="{AE8C2C09-F010-D848-88C5-B12B2AA2B323}" type="presParOf" srcId="{27F92AFF-13B8-354E-860D-2FADBE1D298C}" destId="{A5A19A74-AB49-114C-B846-E83995D0CBA7}" srcOrd="0" destOrd="0" presId="urn:microsoft.com/office/officeart/2005/8/layout/bList2"/>
    <dgm:cxn modelId="{92154398-37D3-6D49-A50B-CDCB5C364868}" type="presParOf" srcId="{A5A19A74-AB49-114C-B846-E83995D0CBA7}" destId="{AF7C1FBA-B9B1-B544-BB11-55104C123D90}" srcOrd="0" destOrd="0" presId="urn:microsoft.com/office/officeart/2005/8/layout/bList2"/>
    <dgm:cxn modelId="{BBAD4ED8-47D1-CA4A-BAFD-0CB294825A28}" type="presParOf" srcId="{A5A19A74-AB49-114C-B846-E83995D0CBA7}" destId="{B65265AF-BB66-4342-8622-25864E0C40A7}" srcOrd="1" destOrd="0" presId="urn:microsoft.com/office/officeart/2005/8/layout/bList2"/>
    <dgm:cxn modelId="{8A8F3699-8C5E-BC45-AD91-06522F79180E}" type="presParOf" srcId="{A5A19A74-AB49-114C-B846-E83995D0CBA7}" destId="{E92D36A8-5E06-D440-AD1A-CDBD8C835267}" srcOrd="2" destOrd="0" presId="urn:microsoft.com/office/officeart/2005/8/layout/bList2"/>
    <dgm:cxn modelId="{CDD10E98-48FF-9543-98B1-8139A3C6AF12}" type="presParOf" srcId="{A5A19A74-AB49-114C-B846-E83995D0CBA7}" destId="{1E7014DA-72D1-2245-98CF-F13106EF5F23}" srcOrd="3" destOrd="0" presId="urn:microsoft.com/office/officeart/2005/8/layout/bList2"/>
    <dgm:cxn modelId="{51E896B8-EB3B-7B44-B58E-D7B2C27AAEDD}" type="presParOf" srcId="{27F92AFF-13B8-354E-860D-2FADBE1D298C}" destId="{E24F408E-AFCA-1C43-BB30-C858360CABF4}" srcOrd="1" destOrd="0" presId="urn:microsoft.com/office/officeart/2005/8/layout/bList2"/>
    <dgm:cxn modelId="{E99BE291-6FD5-FB43-B92A-EE969CC042DE}" type="presParOf" srcId="{27F92AFF-13B8-354E-860D-2FADBE1D298C}" destId="{DA6D7509-AB00-6E4E-82C2-BFCA9CDEED52}" srcOrd="2" destOrd="0" presId="urn:microsoft.com/office/officeart/2005/8/layout/bList2"/>
    <dgm:cxn modelId="{A6FBD9C9-21F4-E945-BA1A-79224BCAF50D}" type="presParOf" srcId="{DA6D7509-AB00-6E4E-82C2-BFCA9CDEED52}" destId="{52C0E2C9-B0BB-F344-9643-36944674388C}" srcOrd="0" destOrd="0" presId="urn:microsoft.com/office/officeart/2005/8/layout/bList2"/>
    <dgm:cxn modelId="{B5FFA848-F3F3-5C45-84EB-02D9B9539605}" type="presParOf" srcId="{DA6D7509-AB00-6E4E-82C2-BFCA9CDEED52}" destId="{786DA63C-33F6-B343-BCD1-899A544BC1CC}" srcOrd="1" destOrd="0" presId="urn:microsoft.com/office/officeart/2005/8/layout/bList2"/>
    <dgm:cxn modelId="{C49438D2-E1ED-2445-A274-671378A1671A}" type="presParOf" srcId="{DA6D7509-AB00-6E4E-82C2-BFCA9CDEED52}" destId="{ECF513B5-5F9B-4941-8463-31D1CA8A2EA6}" srcOrd="2" destOrd="0" presId="urn:microsoft.com/office/officeart/2005/8/layout/bList2"/>
    <dgm:cxn modelId="{F4293BFB-2BCB-4646-A41E-0F1E2732B1E2}" type="presParOf" srcId="{DA6D7509-AB00-6E4E-82C2-BFCA9CDEED52}" destId="{DCBAB390-251F-764B-9699-A47E00A09EC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D8DE8-263C-7B40-832D-0FD59D1789AC}">
      <dsp:nvSpPr>
        <dsp:cNvPr id="0" name=""/>
        <dsp:cNvSpPr/>
      </dsp:nvSpPr>
      <dsp:spPr>
        <a:xfrm rot="5400000">
          <a:off x="976623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79C56-C783-794C-9C3A-3EE2E411CBA1}">
      <dsp:nvSpPr>
        <dsp:cNvPr id="0" name=""/>
        <dsp:cNvSpPr/>
      </dsp:nvSpPr>
      <dsp:spPr>
        <a:xfrm>
          <a:off x="698402" y="23283"/>
          <a:ext cx="1767802" cy="1237404"/>
        </a:xfrm>
        <a:prstGeom prst="roundRect">
          <a:avLst>
            <a:gd name="adj" fmla="val 1667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Contexto</a:t>
          </a:r>
        </a:p>
      </dsp:txBody>
      <dsp:txXfrm>
        <a:off x="758818" y="83699"/>
        <a:ext cx="1646970" cy="1116572"/>
      </dsp:txXfrm>
    </dsp:sp>
    <dsp:sp modelId="{D7818892-986D-0A4F-9E53-1C2A604DBB4E}">
      <dsp:nvSpPr>
        <dsp:cNvPr id="0" name=""/>
        <dsp:cNvSpPr/>
      </dsp:nvSpPr>
      <dsp:spPr>
        <a:xfrm>
          <a:off x="2723839" y="141298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6C5C4-F12A-A140-B29D-590A7E1C3072}">
      <dsp:nvSpPr>
        <dsp:cNvPr id="0" name=""/>
        <dsp:cNvSpPr/>
      </dsp:nvSpPr>
      <dsp:spPr>
        <a:xfrm rot="5400000">
          <a:off x="2442319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C4086-6999-7B43-9493-28308C1EB5DF}">
      <dsp:nvSpPr>
        <dsp:cNvPr id="0" name=""/>
        <dsp:cNvSpPr/>
      </dsp:nvSpPr>
      <dsp:spPr>
        <a:xfrm>
          <a:off x="2164098" y="1413297"/>
          <a:ext cx="1767802" cy="1237404"/>
        </a:xfrm>
        <a:prstGeom prst="roundRect">
          <a:avLst>
            <a:gd name="adj" fmla="val 16670"/>
          </a:avLst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Problema</a:t>
          </a:r>
        </a:p>
      </dsp:txBody>
      <dsp:txXfrm>
        <a:off x="2224514" y="1473713"/>
        <a:ext cx="1646970" cy="1116572"/>
      </dsp:txXfrm>
    </dsp:sp>
    <dsp:sp modelId="{7DDB0575-D2C7-524C-B80A-6315027991D1}">
      <dsp:nvSpPr>
        <dsp:cNvPr id="0" name=""/>
        <dsp:cNvSpPr/>
      </dsp:nvSpPr>
      <dsp:spPr>
        <a:xfrm>
          <a:off x="3931901" y="1531312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5A94E-FCDE-9744-8326-7252186DCA98}">
      <dsp:nvSpPr>
        <dsp:cNvPr id="0" name=""/>
        <dsp:cNvSpPr/>
      </dsp:nvSpPr>
      <dsp:spPr>
        <a:xfrm>
          <a:off x="3629794" y="2803311"/>
          <a:ext cx="1767802" cy="1237404"/>
        </a:xfrm>
        <a:prstGeom prst="roundRect">
          <a:avLst>
            <a:gd name="adj" fmla="val 16670"/>
          </a:avLst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Solución</a:t>
          </a:r>
        </a:p>
      </dsp:txBody>
      <dsp:txXfrm>
        <a:off x="3690210" y="2863727"/>
        <a:ext cx="1646970" cy="1116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EF1A6-7CEF-4A94-B831-32497704912C}">
      <dsp:nvSpPr>
        <dsp:cNvPr id="0" name=""/>
        <dsp:cNvSpPr/>
      </dsp:nvSpPr>
      <dsp:spPr>
        <a:xfrm>
          <a:off x="0" y="531"/>
          <a:ext cx="78867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5B29E-B698-4BCF-A5A0-B002A07613FE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7BEEC-0726-44F2-9AA1-B9EEC3273590}">
      <dsp:nvSpPr>
        <dsp:cNvPr id="0" name=""/>
        <dsp:cNvSpPr/>
      </dsp:nvSpPr>
      <dsp:spPr>
        <a:xfrm>
          <a:off x="1435590" y="53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i="0" kern="1200"/>
            <a:t>La etapa más difícil de construir del sistema de software es decidir qué construir.</a:t>
          </a:r>
          <a:br>
            <a:rPr lang="es-ES_tradnl" sz="1900" i="0" kern="1200"/>
          </a:br>
          <a:endParaRPr lang="en-US" sz="1900" kern="1200"/>
        </a:p>
      </dsp:txBody>
      <dsp:txXfrm>
        <a:off x="1435590" y="531"/>
        <a:ext cx="6451109" cy="1242935"/>
      </dsp:txXfrm>
    </dsp:sp>
    <dsp:sp modelId="{D347F3B4-B027-4471-9B8A-11E09E5661E9}">
      <dsp:nvSpPr>
        <dsp:cNvPr id="0" name=""/>
        <dsp:cNvSpPr/>
      </dsp:nvSpPr>
      <dsp:spPr>
        <a:xfrm>
          <a:off x="0" y="1554201"/>
          <a:ext cx="78867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19E89-8E07-4172-AA93-32E0D11AFD98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0A66B-8AD3-421C-A985-BDF20F615158}">
      <dsp:nvSpPr>
        <dsp:cNvPr id="0" name=""/>
        <dsp:cNvSpPr/>
      </dsp:nvSpPr>
      <dsp:spPr>
        <a:xfrm>
          <a:off x="1435590" y="155420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i="0" kern="1200"/>
            <a:t>Ninguna otra etapa del trabajo afecta más negativamente al sistema final si se realiza de manera incorrecta.</a:t>
          </a:r>
          <a:br>
            <a:rPr lang="es-ES_tradnl" sz="1900" i="0" kern="1200"/>
          </a:br>
          <a:endParaRPr lang="en-US" sz="1900" kern="1200"/>
        </a:p>
      </dsp:txBody>
      <dsp:txXfrm>
        <a:off x="1435590" y="1554201"/>
        <a:ext cx="6451109" cy="1242935"/>
      </dsp:txXfrm>
    </dsp:sp>
    <dsp:sp modelId="{22D2E1F7-6744-42E4-B65E-5330395DCDB6}">
      <dsp:nvSpPr>
        <dsp:cNvPr id="0" name=""/>
        <dsp:cNvSpPr/>
      </dsp:nvSpPr>
      <dsp:spPr>
        <a:xfrm>
          <a:off x="0" y="3107870"/>
          <a:ext cx="78867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AC2E7-35C2-4982-AAF3-AC7DF9D3E67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1EEF3-F2A8-479D-AD13-E226D8D91C86}">
      <dsp:nvSpPr>
        <dsp:cNvPr id="0" name=""/>
        <dsp:cNvSpPr/>
      </dsp:nvSpPr>
      <dsp:spPr>
        <a:xfrm>
          <a:off x="1435590" y="3107870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i="0" kern="1200"/>
            <a:t>Ninguna otra etapa es más difícil de rectificar después.</a:t>
          </a:r>
          <a:endParaRPr lang="en-US" sz="1900" kern="1200"/>
        </a:p>
      </dsp:txBody>
      <dsp:txXfrm>
        <a:off x="1435590" y="3107870"/>
        <a:ext cx="64511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FF988-A976-4037-A954-664091C7F941}">
      <dsp:nvSpPr>
        <dsp:cNvPr id="0" name=""/>
        <dsp:cNvSpPr/>
      </dsp:nvSpPr>
      <dsp:spPr>
        <a:xfrm>
          <a:off x="0" y="531"/>
          <a:ext cx="78867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69D56-6E43-4AD0-AD3D-9218F15B3B2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64B88-0207-4FF1-8588-E16792D2A0BE}">
      <dsp:nvSpPr>
        <dsp:cNvPr id="0" name=""/>
        <dsp:cNvSpPr/>
      </dsp:nvSpPr>
      <dsp:spPr>
        <a:xfrm>
          <a:off x="1435590" y="53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El modelo en cascada es una forma de organizar un proceso de desarrollo que comprende un conjunto de fases que se recorren de forma ordenada, una tras otra.</a:t>
          </a:r>
          <a:endParaRPr lang="en-US" sz="1700" kern="1200"/>
        </a:p>
      </dsp:txBody>
      <dsp:txXfrm>
        <a:off x="1435590" y="531"/>
        <a:ext cx="6451109" cy="1242935"/>
      </dsp:txXfrm>
    </dsp:sp>
    <dsp:sp modelId="{9A29C664-E9BC-4FF2-A614-B892F4437D0B}">
      <dsp:nvSpPr>
        <dsp:cNvPr id="0" name=""/>
        <dsp:cNvSpPr/>
      </dsp:nvSpPr>
      <dsp:spPr>
        <a:xfrm>
          <a:off x="0" y="1554201"/>
          <a:ext cx="78867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B012D-217F-42C6-BFF1-5B1454C1F00D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4E9AA-FCB3-4325-AEE0-E0914887C532}">
      <dsp:nvSpPr>
        <dsp:cNvPr id="0" name=""/>
        <dsp:cNvSpPr/>
      </dsp:nvSpPr>
      <dsp:spPr>
        <a:xfrm>
          <a:off x="1435590" y="155420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Este modelo se fundamenta en tener una fuerte visión de conjunto, planeando minuciosamente el proyecto, las fechas límite, el presupuesto y la implementación de todo el sistema al mismo tiempo.</a:t>
          </a:r>
          <a:endParaRPr lang="en-US" sz="1700" kern="1200"/>
        </a:p>
      </dsp:txBody>
      <dsp:txXfrm>
        <a:off x="1435590" y="1554201"/>
        <a:ext cx="6451109" cy="1242935"/>
      </dsp:txXfrm>
    </dsp:sp>
    <dsp:sp modelId="{34B9AA86-9ACB-4D9C-8FF2-BBAB2F061CE3}">
      <dsp:nvSpPr>
        <dsp:cNvPr id="0" name=""/>
        <dsp:cNvSpPr/>
      </dsp:nvSpPr>
      <dsp:spPr>
        <a:xfrm>
          <a:off x="0" y="3107870"/>
          <a:ext cx="78867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17AB9-11D1-4957-B3B7-73D2C16A8E5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1F649-0670-4AA0-93C2-6A331A36B66C}">
      <dsp:nvSpPr>
        <dsp:cNvPr id="0" name=""/>
        <dsp:cNvSpPr/>
      </dsp:nvSpPr>
      <dsp:spPr>
        <a:xfrm>
          <a:off x="1435590" y="3107870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Durante este semestre, esta será la metodología que usaremos, generando la documentación necesaria para la gestión en este modelo de desarrollo.</a:t>
          </a:r>
          <a:endParaRPr lang="en-US" sz="1700" kern="1200"/>
        </a:p>
      </dsp:txBody>
      <dsp:txXfrm>
        <a:off x="1435590" y="3107870"/>
        <a:ext cx="64511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D8DE8-263C-7B40-832D-0FD59D1789AC}">
      <dsp:nvSpPr>
        <dsp:cNvPr id="0" name=""/>
        <dsp:cNvSpPr/>
      </dsp:nvSpPr>
      <dsp:spPr>
        <a:xfrm rot="5400000">
          <a:off x="976623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79C56-C783-794C-9C3A-3EE2E411CBA1}">
      <dsp:nvSpPr>
        <dsp:cNvPr id="0" name=""/>
        <dsp:cNvSpPr/>
      </dsp:nvSpPr>
      <dsp:spPr>
        <a:xfrm>
          <a:off x="698402" y="23283"/>
          <a:ext cx="1767802" cy="1237404"/>
        </a:xfrm>
        <a:prstGeom prst="roundRect">
          <a:avLst>
            <a:gd name="adj" fmla="val 16670"/>
          </a:avLst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Contexto</a:t>
          </a:r>
        </a:p>
      </dsp:txBody>
      <dsp:txXfrm>
        <a:off x="758818" y="83699"/>
        <a:ext cx="1646970" cy="1116572"/>
      </dsp:txXfrm>
    </dsp:sp>
    <dsp:sp modelId="{D7818892-986D-0A4F-9E53-1C2A604DBB4E}">
      <dsp:nvSpPr>
        <dsp:cNvPr id="0" name=""/>
        <dsp:cNvSpPr/>
      </dsp:nvSpPr>
      <dsp:spPr>
        <a:xfrm>
          <a:off x="2723839" y="141298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6C5C4-F12A-A140-B29D-590A7E1C3072}">
      <dsp:nvSpPr>
        <dsp:cNvPr id="0" name=""/>
        <dsp:cNvSpPr/>
      </dsp:nvSpPr>
      <dsp:spPr>
        <a:xfrm rot="5400000">
          <a:off x="2442319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C4086-6999-7B43-9493-28308C1EB5DF}">
      <dsp:nvSpPr>
        <dsp:cNvPr id="0" name=""/>
        <dsp:cNvSpPr/>
      </dsp:nvSpPr>
      <dsp:spPr>
        <a:xfrm>
          <a:off x="2164098" y="1413297"/>
          <a:ext cx="1767802" cy="1237404"/>
        </a:xfrm>
        <a:prstGeom prst="roundRect">
          <a:avLst>
            <a:gd name="adj" fmla="val 16670"/>
          </a:avLst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Problema</a:t>
          </a:r>
        </a:p>
      </dsp:txBody>
      <dsp:txXfrm>
        <a:off x="2224514" y="1473713"/>
        <a:ext cx="1646970" cy="1116572"/>
      </dsp:txXfrm>
    </dsp:sp>
    <dsp:sp modelId="{7DDB0575-D2C7-524C-B80A-6315027991D1}">
      <dsp:nvSpPr>
        <dsp:cNvPr id="0" name=""/>
        <dsp:cNvSpPr/>
      </dsp:nvSpPr>
      <dsp:spPr>
        <a:xfrm>
          <a:off x="3931901" y="1531312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5A94E-FCDE-9744-8326-7252186DCA98}">
      <dsp:nvSpPr>
        <dsp:cNvPr id="0" name=""/>
        <dsp:cNvSpPr/>
      </dsp:nvSpPr>
      <dsp:spPr>
        <a:xfrm>
          <a:off x="3629794" y="2803311"/>
          <a:ext cx="1767802" cy="1237404"/>
        </a:xfrm>
        <a:prstGeom prst="roundRect">
          <a:avLst>
            <a:gd name="adj" fmla="val 16670"/>
          </a:avLst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Solución</a:t>
          </a:r>
        </a:p>
      </dsp:txBody>
      <dsp:txXfrm>
        <a:off x="3690210" y="2863727"/>
        <a:ext cx="1646970" cy="11165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C21D-42C3-6943-8C1D-D0D8F080E491}">
      <dsp:nvSpPr>
        <dsp:cNvPr id="0" name=""/>
        <dsp:cNvSpPr/>
      </dsp:nvSpPr>
      <dsp:spPr>
        <a:xfrm>
          <a:off x="5350" y="1579506"/>
          <a:ext cx="1255469" cy="627734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según:</a:t>
          </a:r>
        </a:p>
      </dsp:txBody>
      <dsp:txXfrm>
        <a:off x="23736" y="1597892"/>
        <a:ext cx="1218697" cy="590962"/>
      </dsp:txXfrm>
    </dsp:sp>
    <dsp:sp modelId="{EEC96078-367D-F046-8A2E-E6B72CA4D46C}">
      <dsp:nvSpPr>
        <dsp:cNvPr id="0" name=""/>
        <dsp:cNvSpPr/>
      </dsp:nvSpPr>
      <dsp:spPr>
        <a:xfrm rot="17692822">
          <a:off x="915101" y="1337033"/>
          <a:ext cx="1193625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1193625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82073" y="1322112"/>
        <a:ext cx="59681" cy="59681"/>
      </dsp:txXfrm>
    </dsp:sp>
    <dsp:sp modelId="{0A819D58-CFF8-D148-8A82-01E6A180082C}">
      <dsp:nvSpPr>
        <dsp:cNvPr id="0" name=""/>
        <dsp:cNvSpPr/>
      </dsp:nvSpPr>
      <dsp:spPr>
        <a:xfrm>
          <a:off x="1763007" y="496663"/>
          <a:ext cx="1255469" cy="62773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Tiempo</a:t>
          </a:r>
        </a:p>
      </dsp:txBody>
      <dsp:txXfrm>
        <a:off x="1781393" y="515049"/>
        <a:ext cx="1218697" cy="590962"/>
      </dsp:txXfrm>
    </dsp:sp>
    <dsp:sp modelId="{981366E0-9954-3B42-B4D4-75E5B8361F89}">
      <dsp:nvSpPr>
        <dsp:cNvPr id="0" name=""/>
        <dsp:cNvSpPr/>
      </dsp:nvSpPr>
      <dsp:spPr>
        <a:xfrm>
          <a:off x="3018477" y="795611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57016" y="797976"/>
        <a:ext cx="25109" cy="25109"/>
      </dsp:txXfrm>
    </dsp:sp>
    <dsp:sp modelId="{31DB184B-68E1-BF42-8A0E-FCD1E2621BBA}">
      <dsp:nvSpPr>
        <dsp:cNvPr id="0" name=""/>
        <dsp:cNvSpPr/>
      </dsp:nvSpPr>
      <dsp:spPr>
        <a:xfrm>
          <a:off x="3520665" y="496663"/>
          <a:ext cx="1255469" cy="627734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Largo Plazo</a:t>
          </a:r>
        </a:p>
      </dsp:txBody>
      <dsp:txXfrm>
        <a:off x="3539051" y="515049"/>
        <a:ext cx="1218697" cy="590962"/>
      </dsp:txXfrm>
    </dsp:sp>
    <dsp:sp modelId="{69E8A676-68C9-5546-B64C-1898A778CEC0}">
      <dsp:nvSpPr>
        <dsp:cNvPr id="0" name=""/>
        <dsp:cNvSpPr/>
      </dsp:nvSpPr>
      <dsp:spPr>
        <a:xfrm>
          <a:off x="4776134" y="795611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014674" y="797976"/>
        <a:ext cx="25109" cy="25109"/>
      </dsp:txXfrm>
    </dsp:sp>
    <dsp:sp modelId="{5D650964-C94A-DD45-BB3B-EDB9533C63ED}">
      <dsp:nvSpPr>
        <dsp:cNvPr id="0" name=""/>
        <dsp:cNvSpPr/>
      </dsp:nvSpPr>
      <dsp:spPr>
        <a:xfrm>
          <a:off x="5278322" y="496663"/>
          <a:ext cx="1255469" cy="627734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Mediano Plazo</a:t>
          </a:r>
        </a:p>
      </dsp:txBody>
      <dsp:txXfrm>
        <a:off x="5296708" y="515049"/>
        <a:ext cx="1218697" cy="590962"/>
      </dsp:txXfrm>
    </dsp:sp>
    <dsp:sp modelId="{C283FB9F-4ABC-134D-924F-17CBFF493D88}">
      <dsp:nvSpPr>
        <dsp:cNvPr id="0" name=""/>
        <dsp:cNvSpPr/>
      </dsp:nvSpPr>
      <dsp:spPr>
        <a:xfrm>
          <a:off x="6533792" y="795611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772331" y="797976"/>
        <a:ext cx="25109" cy="25109"/>
      </dsp:txXfrm>
    </dsp:sp>
    <dsp:sp modelId="{8CBDD2C9-02ED-194F-AB4A-DE57D8BCDB8A}">
      <dsp:nvSpPr>
        <dsp:cNvPr id="0" name=""/>
        <dsp:cNvSpPr/>
      </dsp:nvSpPr>
      <dsp:spPr>
        <a:xfrm>
          <a:off x="7035980" y="496663"/>
          <a:ext cx="1255469" cy="627734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Corto Plazo</a:t>
          </a:r>
        </a:p>
      </dsp:txBody>
      <dsp:txXfrm>
        <a:off x="7054366" y="515049"/>
        <a:ext cx="1218697" cy="590962"/>
      </dsp:txXfrm>
    </dsp:sp>
    <dsp:sp modelId="{D2C0508E-D86D-8D47-BA45-95EC4224E3F9}">
      <dsp:nvSpPr>
        <dsp:cNvPr id="0" name=""/>
        <dsp:cNvSpPr/>
      </dsp:nvSpPr>
      <dsp:spPr>
        <a:xfrm rot="19457599">
          <a:off x="1202690" y="1697980"/>
          <a:ext cx="618446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618446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96452" y="1697439"/>
        <a:ext cx="30922" cy="30922"/>
      </dsp:txXfrm>
    </dsp:sp>
    <dsp:sp modelId="{D846AC0E-B3BF-D44D-B243-27B4BA672546}">
      <dsp:nvSpPr>
        <dsp:cNvPr id="0" name=""/>
        <dsp:cNvSpPr/>
      </dsp:nvSpPr>
      <dsp:spPr>
        <a:xfrm>
          <a:off x="1763007" y="1218559"/>
          <a:ext cx="1255469" cy="627734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Naturaleza</a:t>
          </a:r>
        </a:p>
      </dsp:txBody>
      <dsp:txXfrm>
        <a:off x="1781393" y="1236945"/>
        <a:ext cx="1218697" cy="590962"/>
      </dsp:txXfrm>
    </dsp:sp>
    <dsp:sp modelId="{DF72F657-6C6A-6646-9A38-FB4A80F2FC9A}">
      <dsp:nvSpPr>
        <dsp:cNvPr id="0" name=""/>
        <dsp:cNvSpPr/>
      </dsp:nvSpPr>
      <dsp:spPr>
        <a:xfrm>
          <a:off x="3018477" y="1517507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57016" y="1519871"/>
        <a:ext cx="25109" cy="25109"/>
      </dsp:txXfrm>
    </dsp:sp>
    <dsp:sp modelId="{4A840808-D321-354C-ABB2-E5DF02236AE5}">
      <dsp:nvSpPr>
        <dsp:cNvPr id="0" name=""/>
        <dsp:cNvSpPr/>
      </dsp:nvSpPr>
      <dsp:spPr>
        <a:xfrm>
          <a:off x="3520665" y="1218559"/>
          <a:ext cx="1255469" cy="627734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Generales</a:t>
          </a:r>
        </a:p>
      </dsp:txBody>
      <dsp:txXfrm>
        <a:off x="3539051" y="1236945"/>
        <a:ext cx="1218697" cy="590962"/>
      </dsp:txXfrm>
    </dsp:sp>
    <dsp:sp modelId="{9EF8CD0C-D496-F94C-867D-53830A8470AD}">
      <dsp:nvSpPr>
        <dsp:cNvPr id="0" name=""/>
        <dsp:cNvSpPr/>
      </dsp:nvSpPr>
      <dsp:spPr>
        <a:xfrm>
          <a:off x="4776134" y="1517507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014674" y="1519871"/>
        <a:ext cx="25109" cy="25109"/>
      </dsp:txXfrm>
    </dsp:sp>
    <dsp:sp modelId="{F35BEC4E-23AE-0948-9C46-F007C10D4B40}">
      <dsp:nvSpPr>
        <dsp:cNvPr id="0" name=""/>
        <dsp:cNvSpPr/>
      </dsp:nvSpPr>
      <dsp:spPr>
        <a:xfrm>
          <a:off x="5278322" y="1218559"/>
          <a:ext cx="1255469" cy="627734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Específicos</a:t>
          </a:r>
        </a:p>
      </dsp:txBody>
      <dsp:txXfrm>
        <a:off x="5296708" y="1236945"/>
        <a:ext cx="1218697" cy="590962"/>
      </dsp:txXfrm>
    </dsp:sp>
    <dsp:sp modelId="{99892646-DC65-1541-AB06-9BE253B89AE3}">
      <dsp:nvSpPr>
        <dsp:cNvPr id="0" name=""/>
        <dsp:cNvSpPr/>
      </dsp:nvSpPr>
      <dsp:spPr>
        <a:xfrm rot="2142401">
          <a:off x="1202690" y="2058928"/>
          <a:ext cx="618446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618446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96452" y="2058386"/>
        <a:ext cx="30922" cy="30922"/>
      </dsp:txXfrm>
    </dsp:sp>
    <dsp:sp modelId="{DF64E619-3953-A748-B89C-7ACD9D068F9F}">
      <dsp:nvSpPr>
        <dsp:cNvPr id="0" name=""/>
        <dsp:cNvSpPr/>
      </dsp:nvSpPr>
      <dsp:spPr>
        <a:xfrm>
          <a:off x="1763007" y="1940454"/>
          <a:ext cx="1255469" cy="62773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Jerarquía</a:t>
          </a:r>
        </a:p>
      </dsp:txBody>
      <dsp:txXfrm>
        <a:off x="1781393" y="1958840"/>
        <a:ext cx="1218697" cy="590962"/>
      </dsp:txXfrm>
    </dsp:sp>
    <dsp:sp modelId="{A137F222-83FA-1A47-82CC-47E43C36CC48}">
      <dsp:nvSpPr>
        <dsp:cNvPr id="0" name=""/>
        <dsp:cNvSpPr/>
      </dsp:nvSpPr>
      <dsp:spPr>
        <a:xfrm>
          <a:off x="3018477" y="2239402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57016" y="2241766"/>
        <a:ext cx="25109" cy="25109"/>
      </dsp:txXfrm>
    </dsp:sp>
    <dsp:sp modelId="{2C80E6C7-4F92-354C-97AF-8CB1D00B96E5}">
      <dsp:nvSpPr>
        <dsp:cNvPr id="0" name=""/>
        <dsp:cNvSpPr/>
      </dsp:nvSpPr>
      <dsp:spPr>
        <a:xfrm>
          <a:off x="3520665" y="1940454"/>
          <a:ext cx="1255469" cy="627734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Estratégicos</a:t>
          </a:r>
        </a:p>
      </dsp:txBody>
      <dsp:txXfrm>
        <a:off x="3539051" y="1958840"/>
        <a:ext cx="1218697" cy="590962"/>
      </dsp:txXfrm>
    </dsp:sp>
    <dsp:sp modelId="{453EEDEE-405D-4E49-95BB-EF62C01DD4EF}">
      <dsp:nvSpPr>
        <dsp:cNvPr id="0" name=""/>
        <dsp:cNvSpPr/>
      </dsp:nvSpPr>
      <dsp:spPr>
        <a:xfrm>
          <a:off x="4776134" y="2239402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014674" y="2241766"/>
        <a:ext cx="25109" cy="25109"/>
      </dsp:txXfrm>
    </dsp:sp>
    <dsp:sp modelId="{0E87723A-ED93-6740-9E0A-0D677F4065D9}">
      <dsp:nvSpPr>
        <dsp:cNvPr id="0" name=""/>
        <dsp:cNvSpPr/>
      </dsp:nvSpPr>
      <dsp:spPr>
        <a:xfrm>
          <a:off x="5278322" y="1940454"/>
          <a:ext cx="1255469" cy="627734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Tácticos</a:t>
          </a:r>
        </a:p>
      </dsp:txBody>
      <dsp:txXfrm>
        <a:off x="5296708" y="1958840"/>
        <a:ext cx="1218697" cy="590962"/>
      </dsp:txXfrm>
    </dsp:sp>
    <dsp:sp modelId="{B68697D7-8A70-C643-B98B-986C8701782D}">
      <dsp:nvSpPr>
        <dsp:cNvPr id="0" name=""/>
        <dsp:cNvSpPr/>
      </dsp:nvSpPr>
      <dsp:spPr>
        <a:xfrm>
          <a:off x="6533792" y="2239402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772331" y="2241766"/>
        <a:ext cx="25109" cy="25109"/>
      </dsp:txXfrm>
    </dsp:sp>
    <dsp:sp modelId="{D2DC93C5-F67E-E948-89CE-71D76E1FA199}">
      <dsp:nvSpPr>
        <dsp:cNvPr id="0" name=""/>
        <dsp:cNvSpPr/>
      </dsp:nvSpPr>
      <dsp:spPr>
        <a:xfrm>
          <a:off x="7035980" y="1940454"/>
          <a:ext cx="1255469" cy="627734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Operacionales</a:t>
          </a:r>
        </a:p>
      </dsp:txBody>
      <dsp:txXfrm>
        <a:off x="7054366" y="1958840"/>
        <a:ext cx="1218697" cy="590962"/>
      </dsp:txXfrm>
    </dsp:sp>
    <dsp:sp modelId="{9ACB6E89-50BC-8244-8D81-A244C4867865}">
      <dsp:nvSpPr>
        <dsp:cNvPr id="0" name=""/>
        <dsp:cNvSpPr/>
      </dsp:nvSpPr>
      <dsp:spPr>
        <a:xfrm rot="3907178">
          <a:off x="915101" y="2419875"/>
          <a:ext cx="1193625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1193625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82073" y="2404954"/>
        <a:ext cx="59681" cy="59681"/>
      </dsp:txXfrm>
    </dsp:sp>
    <dsp:sp modelId="{01FAC246-5102-E04E-8B71-26F15841D5D5}">
      <dsp:nvSpPr>
        <dsp:cNvPr id="0" name=""/>
        <dsp:cNvSpPr/>
      </dsp:nvSpPr>
      <dsp:spPr>
        <a:xfrm>
          <a:off x="1763007" y="2662349"/>
          <a:ext cx="1255469" cy="62773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Cómo se miden</a:t>
          </a:r>
        </a:p>
      </dsp:txBody>
      <dsp:txXfrm>
        <a:off x="1781393" y="2680735"/>
        <a:ext cx="1218697" cy="590962"/>
      </dsp:txXfrm>
    </dsp:sp>
    <dsp:sp modelId="{2AB7ABE7-1A69-8446-BCCA-C1AE185A04B4}">
      <dsp:nvSpPr>
        <dsp:cNvPr id="0" name=""/>
        <dsp:cNvSpPr/>
      </dsp:nvSpPr>
      <dsp:spPr>
        <a:xfrm>
          <a:off x="3018477" y="2961297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57016" y="2963661"/>
        <a:ext cx="25109" cy="25109"/>
      </dsp:txXfrm>
    </dsp:sp>
    <dsp:sp modelId="{4977526C-C5A1-7046-B12C-E463A20BC362}">
      <dsp:nvSpPr>
        <dsp:cNvPr id="0" name=""/>
        <dsp:cNvSpPr/>
      </dsp:nvSpPr>
      <dsp:spPr>
        <a:xfrm>
          <a:off x="3520665" y="2662349"/>
          <a:ext cx="1255469" cy="627734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Cuantitativos</a:t>
          </a:r>
        </a:p>
      </dsp:txBody>
      <dsp:txXfrm>
        <a:off x="3539051" y="2680735"/>
        <a:ext cx="1218697" cy="590962"/>
      </dsp:txXfrm>
    </dsp:sp>
    <dsp:sp modelId="{B7614523-A2B1-5245-8219-3929332725FF}">
      <dsp:nvSpPr>
        <dsp:cNvPr id="0" name=""/>
        <dsp:cNvSpPr/>
      </dsp:nvSpPr>
      <dsp:spPr>
        <a:xfrm>
          <a:off x="4776134" y="2961297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014674" y="2963661"/>
        <a:ext cx="25109" cy="25109"/>
      </dsp:txXfrm>
    </dsp:sp>
    <dsp:sp modelId="{C001D3F6-23B5-8342-97FC-9FA22B660AC4}">
      <dsp:nvSpPr>
        <dsp:cNvPr id="0" name=""/>
        <dsp:cNvSpPr/>
      </dsp:nvSpPr>
      <dsp:spPr>
        <a:xfrm>
          <a:off x="5278322" y="2662349"/>
          <a:ext cx="1255469" cy="627734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Cualitativos</a:t>
          </a:r>
        </a:p>
      </dsp:txBody>
      <dsp:txXfrm>
        <a:off x="5296708" y="2680735"/>
        <a:ext cx="1218697" cy="5909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071EF-D3EA-2A46-935E-FC05A2148790}">
      <dsp:nvSpPr>
        <dsp:cNvPr id="0" name=""/>
        <dsp:cNvSpPr/>
      </dsp:nvSpPr>
      <dsp:spPr>
        <a:xfrm>
          <a:off x="0" y="358899"/>
          <a:ext cx="6096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Logrables en más de 5 años.</a:t>
          </a:r>
        </a:p>
      </dsp:txBody>
      <dsp:txXfrm>
        <a:off x="0" y="358899"/>
        <a:ext cx="6096000" cy="850500"/>
      </dsp:txXfrm>
    </dsp:sp>
    <dsp:sp modelId="{4D9746F4-6AA4-BC48-9003-A59D4AD6C954}">
      <dsp:nvSpPr>
        <dsp:cNvPr id="0" name=""/>
        <dsp:cNvSpPr/>
      </dsp:nvSpPr>
      <dsp:spPr>
        <a:xfrm>
          <a:off x="304800" y="63699"/>
          <a:ext cx="4267200" cy="590400"/>
        </a:xfrm>
        <a:prstGeom prst="round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Objetivos a Largo Plazo</a:t>
          </a:r>
        </a:p>
      </dsp:txBody>
      <dsp:txXfrm>
        <a:off x="333621" y="92520"/>
        <a:ext cx="4209558" cy="532758"/>
      </dsp:txXfrm>
    </dsp:sp>
    <dsp:sp modelId="{B8F0A7DF-BCC1-3C42-94EB-FEDF6F3516D4}">
      <dsp:nvSpPr>
        <dsp:cNvPr id="0" name=""/>
        <dsp:cNvSpPr/>
      </dsp:nvSpPr>
      <dsp:spPr>
        <a:xfrm>
          <a:off x="0" y="1612600"/>
          <a:ext cx="609600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Se consideran aquellos logrables entre 1 y 5 años.</a:t>
          </a:r>
        </a:p>
      </dsp:txBody>
      <dsp:txXfrm>
        <a:off x="0" y="1612600"/>
        <a:ext cx="6096000" cy="1134000"/>
      </dsp:txXfrm>
    </dsp:sp>
    <dsp:sp modelId="{F947B00E-4F0B-C341-90B7-4E7D3A9678C7}">
      <dsp:nvSpPr>
        <dsp:cNvPr id="0" name=""/>
        <dsp:cNvSpPr/>
      </dsp:nvSpPr>
      <dsp:spPr>
        <a:xfrm>
          <a:off x="304800" y="1317399"/>
          <a:ext cx="42672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Objetivos a Mediano Plazo</a:t>
          </a:r>
        </a:p>
      </dsp:txBody>
      <dsp:txXfrm>
        <a:off x="333621" y="1346220"/>
        <a:ext cx="4209558" cy="532758"/>
      </dsp:txXfrm>
    </dsp:sp>
    <dsp:sp modelId="{C40613A6-491E-B044-8938-E441876D9CF4}">
      <dsp:nvSpPr>
        <dsp:cNvPr id="0" name=""/>
        <dsp:cNvSpPr/>
      </dsp:nvSpPr>
      <dsp:spPr>
        <a:xfrm>
          <a:off x="0" y="3149800"/>
          <a:ext cx="6096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Logrables en menos de 1 año.</a:t>
          </a:r>
        </a:p>
      </dsp:txBody>
      <dsp:txXfrm>
        <a:off x="0" y="3149800"/>
        <a:ext cx="6096000" cy="850500"/>
      </dsp:txXfrm>
    </dsp:sp>
    <dsp:sp modelId="{1E78744E-FB35-294C-80B7-9969206B92FD}">
      <dsp:nvSpPr>
        <dsp:cNvPr id="0" name=""/>
        <dsp:cNvSpPr/>
      </dsp:nvSpPr>
      <dsp:spPr>
        <a:xfrm>
          <a:off x="304800" y="2854600"/>
          <a:ext cx="4267200" cy="59040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Objetivos a Corto Plazo</a:t>
          </a:r>
        </a:p>
      </dsp:txBody>
      <dsp:txXfrm>
        <a:off x="333621" y="2883421"/>
        <a:ext cx="4209558" cy="5327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486DA-4C01-D446-95B5-D6F125FD266F}">
      <dsp:nvSpPr>
        <dsp:cNvPr id="0" name=""/>
        <dsp:cNvSpPr/>
      </dsp:nvSpPr>
      <dsp:spPr>
        <a:xfrm>
          <a:off x="0" y="14017"/>
          <a:ext cx="3181333" cy="1152000"/>
        </a:xfrm>
        <a:prstGeom prst="rect">
          <a:avLst/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latin typeface="Calibri" panose="020F0502020204030204" pitchFamily="34" charset="0"/>
              <a:cs typeface="Calibri" panose="020F0502020204030204" pitchFamily="34" charset="0"/>
            </a:rPr>
            <a:t>Objetivos Específicos</a:t>
          </a:r>
        </a:p>
      </dsp:txBody>
      <dsp:txXfrm>
        <a:off x="0" y="14017"/>
        <a:ext cx="3181333" cy="1152000"/>
      </dsp:txXfrm>
    </dsp:sp>
    <dsp:sp modelId="{34D75D97-ADA7-764B-9128-B2DD05B443D9}">
      <dsp:nvSpPr>
        <dsp:cNvPr id="0" name=""/>
        <dsp:cNvSpPr/>
      </dsp:nvSpPr>
      <dsp:spPr>
        <a:xfrm>
          <a:off x="0" y="1166017"/>
          <a:ext cx="3181333" cy="2883965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Resultado medible, correspondiente a una actividad determinada del proyecto.</a:t>
          </a:r>
          <a:endParaRPr lang="es-ES" sz="2500" kern="1200" dirty="0">
            <a:solidFill>
              <a:schemeClr val="accent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166017"/>
        <a:ext cx="3181333" cy="2883965"/>
      </dsp:txXfrm>
    </dsp:sp>
    <dsp:sp modelId="{D19444B2-7E16-1A4E-BD08-4F449FCDC90A}">
      <dsp:nvSpPr>
        <dsp:cNvPr id="0" name=""/>
        <dsp:cNvSpPr/>
      </dsp:nvSpPr>
      <dsp:spPr>
        <a:xfrm>
          <a:off x="5325364" y="14017"/>
          <a:ext cx="3133974" cy="11520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accent2">
              <a:shade val="80000"/>
              <a:hueOff val="-455004"/>
              <a:satOff val="8510"/>
              <a:lumOff val="271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Calibri" panose="020F0502020204030204" pitchFamily="34" charset="0"/>
              <a:cs typeface="Calibri" panose="020F0502020204030204" pitchFamily="34" charset="0"/>
            </a:rPr>
            <a:t>Objetivos Generales</a:t>
          </a:r>
        </a:p>
      </dsp:txBody>
      <dsp:txXfrm>
        <a:off x="5325364" y="14017"/>
        <a:ext cx="3133974" cy="1152000"/>
      </dsp:txXfrm>
    </dsp:sp>
    <dsp:sp modelId="{D799D812-0BF8-904A-9042-A2EEF1A334E1}">
      <dsp:nvSpPr>
        <dsp:cNvPr id="0" name=""/>
        <dsp:cNvSpPr/>
      </dsp:nvSpPr>
      <dsp:spPr>
        <a:xfrm>
          <a:off x="5325364" y="1166017"/>
          <a:ext cx="3133974" cy="2883965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Es la definición de la meta de nuestro proyecto.</a:t>
          </a:r>
          <a:endParaRPr lang="es-ES" sz="2500" kern="12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Es la guía del resultado principal que deseamos obtener.</a:t>
          </a:r>
          <a:endParaRPr lang="es-ES" sz="2500" kern="12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325364" y="1166017"/>
        <a:ext cx="3133974" cy="28839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42C23-2233-483D-A665-CEB8312075C6}">
      <dsp:nvSpPr>
        <dsp:cNvPr id="0" name=""/>
        <dsp:cNvSpPr/>
      </dsp:nvSpPr>
      <dsp:spPr>
        <a:xfrm rot="5400000">
          <a:off x="2769369" y="-902335"/>
          <a:ext cx="1023742" cy="308822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>
              <a:latin typeface="Calibri" panose="020F0502020204030204" pitchFamily="34" charset="0"/>
              <a:cs typeface="Calibri" panose="020F0502020204030204" pitchFamily="34" charset="0"/>
            </a:rPr>
            <a:t>Buscan un crecimiento sostenido y constante de la empresa.</a:t>
          </a:r>
        </a:p>
      </dsp:txBody>
      <dsp:txXfrm rot="-5400000">
        <a:off x="1737128" y="179881"/>
        <a:ext cx="3038251" cy="923792"/>
      </dsp:txXfrm>
    </dsp:sp>
    <dsp:sp modelId="{7EB8C4FE-35D6-442E-9E04-37DF5E8B73CF}">
      <dsp:nvSpPr>
        <dsp:cNvPr id="0" name=""/>
        <dsp:cNvSpPr/>
      </dsp:nvSpPr>
      <dsp:spPr>
        <a:xfrm>
          <a:off x="0" y="1938"/>
          <a:ext cx="1737127" cy="12796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Calibri" panose="020F0502020204030204" pitchFamily="34" charset="0"/>
              <a:cs typeface="Calibri" panose="020F0502020204030204" pitchFamily="34" charset="0"/>
            </a:rPr>
            <a:t>Objetivos Estratégicos</a:t>
          </a:r>
        </a:p>
      </dsp:txBody>
      <dsp:txXfrm>
        <a:off x="62469" y="64407"/>
        <a:ext cx="1612189" cy="1154740"/>
      </dsp:txXfrm>
    </dsp:sp>
    <dsp:sp modelId="{8CF6B6C7-7999-4315-A290-89A85B39825B}">
      <dsp:nvSpPr>
        <dsp:cNvPr id="0" name=""/>
        <dsp:cNvSpPr/>
      </dsp:nvSpPr>
      <dsp:spPr>
        <a:xfrm rot="5400000">
          <a:off x="2769369" y="441326"/>
          <a:ext cx="1023742" cy="3088226"/>
        </a:xfrm>
        <a:prstGeom prst="round2Same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>
              <a:latin typeface="Calibri" panose="020F0502020204030204" pitchFamily="34" charset="0"/>
              <a:cs typeface="Calibri" panose="020F0502020204030204" pitchFamily="34" charset="0"/>
            </a:rPr>
            <a:t>Se formulan para cada departamento de una organización.</a:t>
          </a:r>
        </a:p>
      </dsp:txBody>
      <dsp:txXfrm rot="-5400000">
        <a:off x="1737128" y="1523543"/>
        <a:ext cx="3038251" cy="923792"/>
      </dsp:txXfrm>
    </dsp:sp>
    <dsp:sp modelId="{6C0232D7-A341-4D3B-BD96-2A7EDB5E7451}">
      <dsp:nvSpPr>
        <dsp:cNvPr id="0" name=""/>
        <dsp:cNvSpPr/>
      </dsp:nvSpPr>
      <dsp:spPr>
        <a:xfrm>
          <a:off x="0" y="1345600"/>
          <a:ext cx="1737127" cy="1279678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Calibri" panose="020F0502020204030204" pitchFamily="34" charset="0"/>
              <a:cs typeface="Calibri" panose="020F0502020204030204" pitchFamily="34" charset="0"/>
            </a:rPr>
            <a:t>Objetivos Tácticos</a:t>
          </a:r>
        </a:p>
      </dsp:txBody>
      <dsp:txXfrm>
        <a:off x="62469" y="1408069"/>
        <a:ext cx="1612189" cy="1154740"/>
      </dsp:txXfrm>
    </dsp:sp>
    <dsp:sp modelId="{B2A8BB38-5B00-4189-9B43-8E88CFEF6E1E}">
      <dsp:nvSpPr>
        <dsp:cNvPr id="0" name=""/>
        <dsp:cNvSpPr/>
      </dsp:nvSpPr>
      <dsp:spPr>
        <a:xfrm rot="5400000">
          <a:off x="2769369" y="1784988"/>
          <a:ext cx="1023742" cy="3088226"/>
        </a:xfrm>
        <a:prstGeom prst="round2Same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>
              <a:latin typeface="Calibri" panose="020F0502020204030204" pitchFamily="34" charset="0"/>
              <a:cs typeface="Calibri" panose="020F0502020204030204" pitchFamily="34" charset="0"/>
            </a:rPr>
            <a:t>Enfocados de manera directa en los trabajadores operacionales.</a:t>
          </a:r>
        </a:p>
      </dsp:txBody>
      <dsp:txXfrm rot="-5400000">
        <a:off x="1737128" y="2867205"/>
        <a:ext cx="3038251" cy="923792"/>
      </dsp:txXfrm>
    </dsp:sp>
    <dsp:sp modelId="{239FFD52-B730-415A-B836-0F8F7F4166CE}">
      <dsp:nvSpPr>
        <dsp:cNvPr id="0" name=""/>
        <dsp:cNvSpPr/>
      </dsp:nvSpPr>
      <dsp:spPr>
        <a:xfrm>
          <a:off x="0" y="2689262"/>
          <a:ext cx="1737127" cy="1279678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Calibri" panose="020F0502020204030204" pitchFamily="34" charset="0"/>
              <a:cs typeface="Calibri" panose="020F0502020204030204" pitchFamily="34" charset="0"/>
            </a:rPr>
            <a:t>Objetivos Operacionales</a:t>
          </a:r>
        </a:p>
      </dsp:txBody>
      <dsp:txXfrm>
        <a:off x="62469" y="2751731"/>
        <a:ext cx="1612189" cy="11547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C1FBA-B9B1-B544-BB11-55104C123D90}">
      <dsp:nvSpPr>
        <dsp:cNvPr id="0" name=""/>
        <dsp:cNvSpPr/>
      </dsp:nvSpPr>
      <dsp:spPr>
        <a:xfrm>
          <a:off x="2979" y="557167"/>
          <a:ext cx="3221260" cy="240460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Cuantificable, medible.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que se fija la empresa para obtener mejores resultados económicos</a:t>
          </a:r>
        </a:p>
      </dsp:txBody>
      <dsp:txXfrm>
        <a:off x="59322" y="613510"/>
        <a:ext cx="3108574" cy="2348259"/>
      </dsp:txXfrm>
    </dsp:sp>
    <dsp:sp modelId="{E92D36A8-5E06-D440-AD1A-CDBD8C835267}">
      <dsp:nvSpPr>
        <dsp:cNvPr id="0" name=""/>
        <dsp:cNvSpPr/>
      </dsp:nvSpPr>
      <dsp:spPr>
        <a:xfrm>
          <a:off x="2979" y="2961770"/>
          <a:ext cx="3221260" cy="1033979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>
              <a:latin typeface="Calibri" panose="020F0502020204030204" pitchFamily="34" charset="0"/>
              <a:cs typeface="Calibri" panose="020F0502020204030204" pitchFamily="34" charset="0"/>
            </a:rPr>
            <a:t>Objetivos Cuantitativos</a:t>
          </a:r>
        </a:p>
      </dsp:txBody>
      <dsp:txXfrm>
        <a:off x="2979" y="2961770"/>
        <a:ext cx="2268492" cy="1033979"/>
      </dsp:txXfrm>
    </dsp:sp>
    <dsp:sp modelId="{1E7014DA-72D1-2245-98CF-F13106EF5F23}">
      <dsp:nvSpPr>
        <dsp:cNvPr id="0" name=""/>
        <dsp:cNvSpPr/>
      </dsp:nvSpPr>
      <dsp:spPr>
        <a:xfrm>
          <a:off x="2362596" y="3126008"/>
          <a:ext cx="1127441" cy="1127441"/>
        </a:xfrm>
        <a:prstGeom prst="ellipse">
          <a:avLst/>
        </a:prstGeom>
        <a:solidFill>
          <a:schemeClr val="accent3">
            <a:lumMod val="40000"/>
            <a:lumOff val="60000"/>
            <a:alpha val="90000"/>
          </a:schemeClr>
        </a:solidFill>
        <a:ln w="19050" cap="flat" cmpd="sng" algn="ctr">
          <a:solidFill>
            <a:schemeClr val="accent3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0E2C9-B0BB-F344-9643-36944674388C}">
      <dsp:nvSpPr>
        <dsp:cNvPr id="0" name=""/>
        <dsp:cNvSpPr/>
      </dsp:nvSpPr>
      <dsp:spPr>
        <a:xfrm>
          <a:off x="3769354" y="557167"/>
          <a:ext cx="3221260" cy="240460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Cualidad, no es medible.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que se fija la empresa para conseguir un mejor posicionamiento e imagen en el mercado en el que compite</a:t>
          </a:r>
          <a:endParaRPr lang="es-ES" sz="2000" kern="1200" dirty="0">
            <a:solidFill>
              <a:schemeClr val="accent3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2000" kern="1200" dirty="0">
            <a:solidFill>
              <a:schemeClr val="accent3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825697" y="613510"/>
        <a:ext cx="3108574" cy="2348259"/>
      </dsp:txXfrm>
    </dsp:sp>
    <dsp:sp modelId="{ECF513B5-5F9B-4941-8463-31D1CA8A2EA6}">
      <dsp:nvSpPr>
        <dsp:cNvPr id="0" name=""/>
        <dsp:cNvSpPr/>
      </dsp:nvSpPr>
      <dsp:spPr>
        <a:xfrm>
          <a:off x="3769354" y="2961770"/>
          <a:ext cx="3221260" cy="1033979"/>
        </a:xfrm>
        <a:prstGeom prst="rect">
          <a:avLst/>
        </a:prstGeom>
        <a:solidFill>
          <a:schemeClr val="accent3">
            <a:lumMod val="75000"/>
          </a:schemeClr>
        </a:solidFill>
        <a:ln w="1905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>
              <a:latin typeface="Calibri" panose="020F0502020204030204" pitchFamily="34" charset="0"/>
              <a:cs typeface="Calibri" panose="020F0502020204030204" pitchFamily="34" charset="0"/>
            </a:rPr>
            <a:t>Objetivos Cualitativos</a:t>
          </a:r>
        </a:p>
      </dsp:txBody>
      <dsp:txXfrm>
        <a:off x="3769354" y="2961770"/>
        <a:ext cx="2268492" cy="1033979"/>
      </dsp:txXfrm>
    </dsp:sp>
    <dsp:sp modelId="{DCBAB390-251F-764B-9699-A47E00A09EC8}">
      <dsp:nvSpPr>
        <dsp:cNvPr id="0" name=""/>
        <dsp:cNvSpPr/>
      </dsp:nvSpPr>
      <dsp:spPr>
        <a:xfrm>
          <a:off x="6128971" y="3126008"/>
          <a:ext cx="1127441" cy="1127441"/>
        </a:xfrm>
        <a:prstGeom prst="ellipse">
          <a:avLst/>
        </a:prstGeom>
        <a:solidFill>
          <a:schemeClr val="accent3">
            <a:lumMod val="40000"/>
            <a:lumOff val="60000"/>
            <a:alpha val="90000"/>
          </a:schemeClr>
        </a:solidFill>
        <a:ln w="19050" cap="flat" cmpd="sng" algn="ctr">
          <a:solidFill>
            <a:schemeClr val="accent3">
              <a:lumMod val="40000"/>
              <a:lumOff val="6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4949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5069B-1855-C73A-B173-C647D86A2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6B6AEF-13DD-1061-7552-F4D9F7A90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0382A1-0646-7F34-D39D-0D474596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6CA99-CFC7-D745-05A7-A7B41EE6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6ED467-032A-EFBD-0963-9D521225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702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78EA4-3CCB-74D2-70D0-4AAC599E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723DA3-E4C8-4324-49B2-EDB17D36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9F6A62-D36E-27D3-8E6A-43A2F3CB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E28E46-104E-B891-D82B-538E7734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AC2C12-64A5-FC4C-2ADE-0E9E72D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548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B970E5-1AAD-14BB-7E82-C0A02CC5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547F52-2308-EB89-EF65-79E86421E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82A74E-7E51-BA3F-41BC-75E1D923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E4F15F-13A0-C31A-BB02-817C6DB2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C032D2-FFDC-2D60-3231-F01768C0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0646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Título y objetos 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151" y="212725"/>
            <a:ext cx="85557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82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7">
  <p:cSld name="Encabezado de sección 7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004575" y="3854973"/>
            <a:ext cx="5995800" cy="1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830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7" userDrawn="1">
  <p:cSld name="Título y objetos 7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365FB017-8A73-7641-8A9B-C117A1F567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1" y="212725"/>
            <a:ext cx="8438606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E6E8C38B-248D-584C-A0CD-95E147EA7E16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C9007-B010-5966-7BB0-923C8F2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AF9E62-055C-893A-9945-E57E0716C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E16BBE-32FE-6619-389D-822A75E2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C4FC1-25A7-B24F-5C90-7835E948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E2BAD4-109B-D75A-42BC-B2798FC7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066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567D8-825C-68EC-8A0F-2A1DF11B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5D6B1D-697E-8D81-0450-98D7940EC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21F661-253A-F796-A9DA-1B5BB8DEF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4CDA20-9FC9-CB81-4CC4-929E3F3F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70359A-AE3C-2727-0E26-9973C85D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622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63E03-21ED-1C95-9A1E-AEB65C86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4929FA-5978-23E9-3498-5FD4979FE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1BC32E-031F-3083-627E-6E326C6B0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358E74-5ABA-C5FE-F356-109BD2E8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76DF84-7893-4AA2-D268-0B863127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E08C16-CF77-1D0A-5360-E2F87F34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993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BDB39-7309-27D2-8680-B90C905C6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0D202C-FC47-B4D2-C4ED-D12FD25AD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619C63-752E-5E8F-B212-40DCE491A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2CD1C5B-4691-4198-B293-C354FC2EF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3D0CC3-7A02-A143-5D8B-5502EF881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336907-FA11-75F3-4832-EC36276D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B21B3E-1E5F-CEBA-59BF-DF1116EC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237A6D-4D3A-7387-CA44-B1FF21F1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200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2CCFF-DC3A-ED4E-3EAC-0EC2DC33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F1AA91-6F83-2B0F-4C08-20D432D6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EB5C16-8F56-A487-76EB-6198796B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DE4810-4D04-8351-8658-8681C0D3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319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3F912D-001A-4EAF-D547-C4DBCB54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1CFF7ED-9DC5-C2FB-1732-481ABD4B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F4C47D-EA1F-A698-CA8E-1CD4F846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663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C6312-3BE9-4F57-1AA4-1FF0A0FD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152E9-412B-5820-BD1A-35EF9A80D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EB3FAD-575D-727B-0DCC-C705D7548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CEE67E-28B1-E6FE-ECC6-55426E84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82200E-696F-50EC-20D6-67C63BAF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E3AEC1-4BC6-DC36-43A9-1C07B3B7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056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9D418-D233-B0EE-BBA2-C97AECFBE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C71D09-EC13-FE0C-2F91-3944499D3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CF48C8-10E6-BE7C-5A4A-38FE75E3C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D1DFD3-6646-F268-2110-CC730E8B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88F224-1D43-8344-E29B-25C165D6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72DEF-4662-BBA0-E5D7-FE7E024D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273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0CBAE3-7CA6-0EE3-E433-981A9EE0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E66198-53C2-E8C2-FC67-4144CFFB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4ECFF-9138-B66A-EC59-E597A9D3A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DC08DE-CCA2-4256-BF48-19BD6FA4449C}" type="datetimeFigureOut">
              <a:rPr lang="es-CL" smtClean="0"/>
              <a:t>03-03-2025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5C13C0-EC51-5A2F-FB33-6FCD4752A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1CD2F6-8E5D-CDAD-C272-6B0ED3689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2705D2-649E-4198-8E67-B6399F1695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252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iso/es/principles.html" TargetMode="External"/><Relationship Id="rId2" Type="http://schemas.openxmlformats.org/officeDocument/2006/relationships/hyperlink" Target="https://agilemanifesto.org/iso/es/manifesto.html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hdphoto" Target="../media/hdphoto2.wdp"/><Relationship Id="rId5" Type="http://schemas.openxmlformats.org/officeDocument/2006/relationships/diagramColors" Target="../diagrams/colors6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6.xml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3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openxmlformats.org/officeDocument/2006/relationships/image" Target="../media/image27.png"/><Relationship Id="rId10" Type="http://schemas.microsoft.com/office/2007/relationships/diagramDrawing" Target="../diagrams/drawing8.xml"/><Relationship Id="rId4" Type="http://schemas.openxmlformats.org/officeDocument/2006/relationships/image" Target="../media/image26.jpeg"/><Relationship Id="rId9" Type="http://schemas.openxmlformats.org/officeDocument/2006/relationships/diagramColors" Target="../diagrams/colors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2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31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Rectangle 225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CONOCIENDO EL PROYECTO</a:t>
            </a:r>
          </a:p>
        </p:txBody>
      </p:sp>
      <p:pic>
        <p:nvPicPr>
          <p:cNvPr id="223" name="Graphic 222" descr="Head with Gears">
            <a:extLst>
              <a:ext uri="{FF2B5EF4-FFF2-40B4-BE49-F238E27FC236}">
                <a16:creationId xmlns:a16="http://schemas.microsoft.com/office/drawing/2014/main" id="{40FB6E5B-FCFB-60C4-41E5-B9D8F2ADB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30" name="Group 229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9" name="Slide Number Placeholder 3">
            <a:extLst>
              <a:ext uri="{FF2B5EF4-FFF2-40B4-BE49-F238E27FC236}">
                <a16:creationId xmlns:a16="http://schemas.microsoft.com/office/drawing/2014/main" id="{FEC676E7-4592-BD0C-3235-2EF4B62B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0000000-1234-1234-1234-123412341234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1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6B058A2A-520F-774C-89B9-F571C69EF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</p:spPr>
        <p:txBody>
          <a:bodyPr wrap="square" anchor="t">
            <a:normAutofit/>
          </a:bodyPr>
          <a:lstStyle/>
          <a:p>
            <a:r>
              <a:rPr lang="es-ES_tradnl"/>
              <a:t>Estas metodologías basan su visión en </a:t>
            </a:r>
            <a:r>
              <a:rPr lang="es-ES_tradnl">
                <a:hlinkClick r:id="rId2"/>
              </a:rPr>
              <a:t>4 valores </a:t>
            </a:r>
            <a:r>
              <a:rPr lang="es-ES_tradnl"/>
              <a:t>y </a:t>
            </a:r>
            <a:r>
              <a:rPr lang="es-ES_tradnl">
                <a:hlinkClick r:id="rId3"/>
              </a:rPr>
              <a:t>12 principios </a:t>
            </a:r>
            <a:r>
              <a:rPr lang="es-ES_tradnl"/>
              <a:t>resumidos en el “Manifiesto Ágil” en 2001</a:t>
            </a:r>
            <a:br>
              <a:rPr lang="es-ES_tradnl"/>
            </a:br>
            <a:endParaRPr lang="es-ES_tradnl"/>
          </a:p>
          <a:p>
            <a:r>
              <a:rPr lang="es-MX"/>
              <a:t>Desde el punto de vista técnico se basan en la </a:t>
            </a:r>
            <a:r>
              <a:rPr lang="es-MX" b="1"/>
              <a:t>iteración</a:t>
            </a:r>
            <a:r>
              <a:rPr lang="es-MX"/>
              <a:t> y la </a:t>
            </a:r>
            <a:r>
              <a:rPr lang="es-MX" b="1"/>
              <a:t>retroalimentación</a:t>
            </a:r>
            <a:r>
              <a:rPr lang="es-MX"/>
              <a:t> o "feedback" del cliente. Se recomienda dividir el proyecto en pequeñas partes de manera que las iteraciones duren entre 1 y 4 semanas, y al final de cada iteración se muestra al cliente el desarrollo correspondiente funcionando.</a:t>
            </a:r>
            <a:br>
              <a:rPr lang="es-MX"/>
            </a:br>
            <a:endParaRPr lang="es-MX"/>
          </a:p>
          <a:p>
            <a:r>
              <a:rPr lang="es-MX"/>
              <a:t>El producto se adapta a los cambios y permite ir incorporando nuevas ideas de lo que debería ser el producto final. Pueden hacer falta varias iteraciones para obtener un producto que pueda utilizarse o para incorporar nuevas funcionalidades.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90FA169-CBD2-2A49-977B-7BF754D0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51" y="212725"/>
            <a:ext cx="8555700" cy="813000"/>
          </a:xfrm>
        </p:spPr>
        <p:txBody>
          <a:bodyPr wrap="square" anchor="ctr">
            <a:normAutofit/>
          </a:bodyPr>
          <a:lstStyle/>
          <a:p>
            <a:r>
              <a:rPr lang="es-ES_tradnl" dirty="0"/>
              <a:t>METODOLOGÍAS ÁGILES</a:t>
            </a:r>
          </a:p>
        </p:txBody>
      </p:sp>
    </p:spTree>
    <p:extLst>
      <p:ext uri="{BB962C8B-B14F-4D97-AF65-F5344CB8AC3E}">
        <p14:creationId xmlns:p14="http://schemas.microsoft.com/office/powerpoint/2010/main" val="358694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4D5592D-6D8A-5C42-958E-FD9DD974F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1561" y="1155800"/>
            <a:ext cx="2024046" cy="5203064"/>
          </a:xfrm>
        </p:spPr>
        <p:txBody>
          <a:bodyPr/>
          <a:lstStyle/>
          <a:p>
            <a:pPr marL="50800" indent="0">
              <a:buNone/>
            </a:pPr>
            <a:r>
              <a:rPr lang="es-ES_tradnl" dirty="0"/>
              <a:t>La mas extendida en la industria de desarrollo de software es SCRUM, por lo que durante este semestre presentaremos algunos conceptos en paralelo a las metodologías tradicionales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EFDE275-AC96-C540-8509-6AA91161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METODOLOGÍAS ÁGILES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3E5E704-668C-7D4B-89A8-41911680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3" y="1313643"/>
            <a:ext cx="6525295" cy="489397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5288F0A-87A8-3948-9CC4-2E3FC1CE862D}"/>
              </a:ext>
            </a:extLst>
          </p:cNvPr>
          <p:cNvSpPr/>
          <p:nvPr/>
        </p:nvSpPr>
        <p:spPr>
          <a:xfrm>
            <a:off x="268393" y="6456895"/>
            <a:ext cx="73301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2"/>
                </a:solidFill>
                <a:latin typeface="Franklin Gothic Medium" panose="020B0603020102020204" pitchFamily="34" charset="0"/>
                <a:cs typeface="Calibri" panose="020F0502020204030204" pitchFamily="34" charset="0"/>
              </a:rPr>
              <a:t>REF: https://craigsmith.id.au/2015/12/03/yow-2015-40-agile-methods-in-40-minutes/</a:t>
            </a:r>
            <a:endParaRPr lang="es-ES_tradnl" dirty="0">
              <a:solidFill>
                <a:schemeClr val="bg2"/>
              </a:solidFill>
              <a:latin typeface="Franklin Gothic Medium" panose="020B06030201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124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4579CB-ADF9-E845-8E5A-562FE85A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>
                <a:solidFill>
                  <a:schemeClr val="bg1"/>
                </a:solidFill>
              </a:rPr>
              <a:t>¿CUAL ES MEJOR PARA MI PROYECTO?</a:t>
            </a:r>
            <a:endParaRPr lang="es-ES_tradnl" dirty="0"/>
          </a:p>
        </p:txBody>
      </p:sp>
      <p:pic>
        <p:nvPicPr>
          <p:cNvPr id="9" name="Imagen 8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87C1978F-2230-D146-8559-5932F4A5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30" y="1312707"/>
            <a:ext cx="68707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8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2362037-B923-2B4B-8F88-F5325D4A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OBJETIVOS</a:t>
            </a:r>
            <a:b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 UN PROYECTO</a:t>
            </a:r>
          </a:p>
        </p:txBody>
      </p:sp>
      <p:pic>
        <p:nvPicPr>
          <p:cNvPr id="8" name="Graphic 7" descr="Diana">
            <a:extLst>
              <a:ext uri="{FF2B5EF4-FFF2-40B4-BE49-F238E27FC236}">
                <a16:creationId xmlns:a16="http://schemas.microsoft.com/office/drawing/2014/main" id="{DB6162FE-3F89-93E0-D5C8-64BAC032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230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71E49F1-0F0E-3F40-A2A3-2FE7839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69299"/>
          </a:xfrm>
        </p:spPr>
        <p:txBody>
          <a:bodyPr/>
          <a:lstStyle/>
          <a:p>
            <a:pPr marL="50800" indent="0">
              <a:buNone/>
            </a:pPr>
            <a:r>
              <a:rPr lang="es-ES_tradnl" dirty="0"/>
              <a:t>Conociendo el contexto y definiendo el problema que queremos solucionar, podemos definir los objetivos como:</a:t>
            </a:r>
          </a:p>
          <a:p>
            <a:r>
              <a:rPr lang="es-ES_tradnl" dirty="0"/>
              <a:t>Los resultados que se esperan alcanzar en base a las actividades de un proyecto.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87286D0-E015-CD47-96D3-17937FC5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126B8D59-138F-DE46-9E3F-E4AAD1C01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210762"/>
              </p:ext>
            </p:extLst>
          </p:nvPr>
        </p:nvGraphicFramePr>
        <p:xfrm>
          <a:off x="2335369" y="26272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08E638E-F6A1-8248-B36F-C1CD96D8FF82}"/>
              </a:ext>
            </a:extLst>
          </p:cNvPr>
          <p:cNvSpPr/>
          <p:nvPr/>
        </p:nvSpPr>
        <p:spPr>
          <a:xfrm>
            <a:off x="2936385" y="5267458"/>
            <a:ext cx="1751527" cy="9858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362265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72579BC-05B1-6246-8D11-AA1AA3F6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OBJETIVOS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FCDEDBC-2D7A-F941-9C44-E3F2B83B4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8925448" cy="4351338"/>
          </a:xfr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Las actividades que se realicen en un proyecto, son dirigidas a la obtención de los objetivos del mismo. Es por ello que, en la medida que se cumplan los objetivos, se verificará el éxito o fracaso del proyecto 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F64222-225E-1A42-BA0B-63BD6F7302FC}"/>
              </a:ext>
            </a:extLst>
          </p:cNvPr>
          <p:cNvSpPr txBox="1"/>
          <p:nvPr/>
        </p:nvSpPr>
        <p:spPr>
          <a:xfrm>
            <a:off x="2606620" y="6395386"/>
            <a:ext cx="5984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>
                <a:solidFill>
                  <a:schemeClr val="bg2"/>
                </a:solidFill>
                <a:latin typeface="Franklin Gothic Medium" panose="020B0603020102020204" pitchFamily="34" charset="0"/>
              </a:rPr>
              <a:t>Ref</a:t>
            </a:r>
            <a:r>
              <a:rPr lang="es-CL" dirty="0">
                <a:solidFill>
                  <a:schemeClr val="bg2"/>
                </a:solidFill>
                <a:latin typeface="Franklin Gothic Medium" panose="020B0603020102020204" pitchFamily="34" charset="0"/>
              </a:rPr>
              <a:t>: https://www.emprendepyme.net/tipos-de-objetivos-empresariales.html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644596A-7E85-594E-A4CA-D5E3B5F6E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320878"/>
              </p:ext>
            </p:extLst>
          </p:nvPr>
        </p:nvGraphicFramePr>
        <p:xfrm>
          <a:off x="423600" y="2608638"/>
          <a:ext cx="8296800" cy="378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1368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3749AF-2D1A-524E-A352-43C1591F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400" dirty="0"/>
              <a:t>OBJETIVOS SEGÚN</a:t>
            </a:r>
            <a:br>
              <a:rPr lang="es-ES_tradnl" sz="2400" dirty="0"/>
            </a:br>
            <a:r>
              <a:rPr lang="es-ES_tradnl" dirty="0"/>
              <a:t>EL TIEMPO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89C70E7-0EAE-8948-9A10-2AFC2E609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763645"/>
              </p:ext>
            </p:extLst>
          </p:nvPr>
        </p:nvGraphicFramePr>
        <p:xfrm>
          <a:off x="1763699" y="17962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6" descr="Zancadas, Ejecución, Para Trotar, Caminar, Stickman">
            <a:extLst>
              <a:ext uri="{FF2B5EF4-FFF2-40B4-BE49-F238E27FC236}">
                <a16:creationId xmlns:a16="http://schemas.microsoft.com/office/drawing/2014/main" id="{18B8D867-F996-F147-A2B3-E799CB5B8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1" y="3308941"/>
            <a:ext cx="1013906" cy="114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ntigua, Ancianos, Abuelo, Stickman, Stick Figure">
            <a:extLst>
              <a:ext uri="{FF2B5EF4-FFF2-40B4-BE49-F238E27FC236}">
                <a16:creationId xmlns:a16="http://schemas.microsoft.com/office/drawing/2014/main" id="{2E309D58-9A30-834D-9918-63085A082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62" y="1938996"/>
            <a:ext cx="708715" cy="112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lamar A, Stickman, Stick Figure, Matchstick Man">
            <a:extLst>
              <a:ext uri="{FF2B5EF4-FFF2-40B4-BE49-F238E27FC236}">
                <a16:creationId xmlns:a16="http://schemas.microsoft.com/office/drawing/2014/main" id="{3D58606D-A9AB-8A47-8AD2-1AA67EBA5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62" y="4760975"/>
            <a:ext cx="666865" cy="10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041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DBCDC36-CC83-E242-AB65-88999CF7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400"/>
              <a:t>OBJETIVOS SEGÚN </a:t>
            </a:r>
            <a:r>
              <a:rPr lang="es-ES_tradnl"/>
              <a:t>NATURALEZA</a:t>
            </a:r>
            <a:endParaRPr lang="es-ES_tradnl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9500850-EA2F-A447-82FA-B48DEAEB7E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46305"/>
              </p:ext>
            </p:extLst>
          </p:nvPr>
        </p:nvGraphicFramePr>
        <p:xfrm>
          <a:off x="328411" y="1757608"/>
          <a:ext cx="848717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echa derecha 4">
            <a:extLst>
              <a:ext uri="{FF2B5EF4-FFF2-40B4-BE49-F238E27FC236}">
                <a16:creationId xmlns:a16="http://schemas.microsoft.com/office/drawing/2014/main" id="{8CB8948E-5C8D-0040-9467-4D88BADA4DB4}"/>
              </a:ext>
            </a:extLst>
          </p:cNvPr>
          <p:cNvSpPr/>
          <p:nvPr/>
        </p:nvSpPr>
        <p:spPr>
          <a:xfrm>
            <a:off x="3477297" y="2781837"/>
            <a:ext cx="2292439" cy="154546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>
                <a:latin typeface="Calibri" panose="020F0502020204030204" pitchFamily="34" charset="0"/>
                <a:cs typeface="Calibri" panose="020F0502020204030204" pitchFamily="34" charset="0"/>
              </a:rPr>
              <a:t>Se derivan de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05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61161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FED2EBB-3644-8B4B-A2D5-1CF7F78D4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599"/>
            <a:ext cx="5127695" cy="1322888"/>
          </a:xfrm>
        </p:spPr>
        <p:txBody>
          <a:bodyPr>
            <a:normAutofit/>
          </a:bodyPr>
          <a:lstStyle/>
          <a:p>
            <a:r>
              <a:rPr lang="es-ES_tradnl"/>
              <a:t>OBJETIVOS SEGÚN </a:t>
            </a:r>
            <a:r>
              <a:rPr lang="es-ES_tradnl" dirty="0"/>
              <a:t>JERARQUÍA</a:t>
            </a:r>
          </a:p>
        </p:txBody>
      </p:sp>
      <p:pic>
        <p:nvPicPr>
          <p:cNvPr id="7" name="Picture 6" descr="Fábrica, Trabajador, Trabajadores De Fabrica, Masculina">
            <a:extLst>
              <a:ext uri="{FF2B5EF4-FFF2-40B4-BE49-F238E27FC236}">
                <a16:creationId xmlns:a16="http://schemas.microsoft.com/office/drawing/2014/main" id="{3CA9F1C6-5788-2146-B8B2-52259A73C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9032" y="826780"/>
            <a:ext cx="1527685" cy="15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d, Sociedad, Social, Comunidad, Cooperación, Zirkel">
            <a:extLst>
              <a:ext uri="{FF2B5EF4-FFF2-40B4-BE49-F238E27FC236}">
                <a16:creationId xmlns:a16="http://schemas.microsoft.com/office/drawing/2014/main" id="{7A4F2537-1F13-B643-978E-AC07A456E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19717"/>
          <a:stretch/>
        </p:blipFill>
        <p:spPr bwMode="auto">
          <a:xfrm>
            <a:off x="6806328" y="2824051"/>
            <a:ext cx="1813095" cy="121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d, Rectángulo, Anillos, Redes, Comunidad, Sociedad">
            <a:extLst>
              <a:ext uri="{FF2B5EF4-FFF2-40B4-BE49-F238E27FC236}">
                <a16:creationId xmlns:a16="http://schemas.microsoft.com/office/drawing/2014/main" id="{0212D735-76FF-6A4C-BA01-403454DA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6327" y="4513160"/>
            <a:ext cx="1813096" cy="12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88646D9C-5897-6542-8B83-4D9EB31044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996145"/>
              </p:ext>
            </p:extLst>
          </p:nvPr>
        </p:nvGraphicFramePr>
        <p:xfrm>
          <a:off x="852775" y="2194101"/>
          <a:ext cx="4825354" cy="3970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85200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331F2B6-A7B9-3340-8E70-CEB19412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400" dirty="0"/>
              <a:t>OBJETIVOS SEGÚN </a:t>
            </a:r>
            <a:r>
              <a:rPr lang="es-ES_tradnl" dirty="0"/>
              <a:t>COMO SE MIDAN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559CC88-906C-A742-992E-1D5DF3A4E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1018412"/>
              </p:ext>
            </p:extLst>
          </p:nvPr>
        </p:nvGraphicFramePr>
        <p:xfrm>
          <a:off x="628650" y="1891745"/>
          <a:ext cx="7259392" cy="4810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áfico 4" descr="Gráfico de barras">
            <a:extLst>
              <a:ext uri="{FF2B5EF4-FFF2-40B4-BE49-F238E27FC236}">
                <a16:creationId xmlns:a16="http://schemas.microsoft.com/office/drawing/2014/main" id="{D06CFE71-A9CE-0541-9F63-028AC241BB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8733" y="4642071"/>
            <a:ext cx="821269" cy="821269"/>
          </a:xfrm>
          <a:prstGeom prst="rect">
            <a:avLst/>
          </a:prstGeom>
        </p:spPr>
      </p:pic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C41F2A48-70AF-B641-B7C7-846E927906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5122" y="4642070"/>
            <a:ext cx="821269" cy="8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1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44467DD-FB1F-584D-8FB1-080C32D14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254144"/>
          </a:xfrm>
        </p:spPr>
        <p:txBody>
          <a:bodyPr/>
          <a:lstStyle/>
          <a:p>
            <a:r>
              <a:rPr lang="es-ES_tradnl" dirty="0"/>
              <a:t>Un proyecto se basa en una idea que permita dar una solución eficiente a un problema que se puede presentar en una organización.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6948A66-4B40-C242-9186-68595F19F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99" y="212725"/>
            <a:ext cx="7535046" cy="813000"/>
          </a:xfrm>
        </p:spPr>
        <p:txBody>
          <a:bodyPr/>
          <a:lstStyle/>
          <a:p>
            <a:r>
              <a:rPr lang="es-ES_tradnl" dirty="0"/>
              <a:t>¿QUÉ ES UN PROYECTO?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67E27056-5D2A-A940-9993-0FFA7C57C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778536"/>
              </p:ext>
            </p:extLst>
          </p:nvPr>
        </p:nvGraphicFramePr>
        <p:xfrm>
          <a:off x="1524000" y="25499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19FFAD4C-2652-344D-9B0D-C46F68D45A49}"/>
              </a:ext>
            </a:extLst>
          </p:cNvPr>
          <p:cNvSpPr/>
          <p:nvPr/>
        </p:nvSpPr>
        <p:spPr>
          <a:xfrm>
            <a:off x="2125016" y="5190184"/>
            <a:ext cx="1751527" cy="98586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90649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978FE4-BC37-5541-AF0C-E62B89FEC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4277850" cy="5426675"/>
          </a:xfrm>
        </p:spPr>
        <p:txBody>
          <a:bodyPr/>
          <a:lstStyle/>
          <a:p>
            <a:r>
              <a:rPr lang="es-ES_tradnl" dirty="0"/>
              <a:t>Una solución correcta no pierde de vista el problema y los objetivos planteados para el proyecto.</a:t>
            </a:r>
            <a:br>
              <a:rPr lang="es-ES_tradnl" dirty="0"/>
            </a:br>
            <a:endParaRPr lang="es-ES_tradnl" dirty="0"/>
          </a:p>
          <a:p>
            <a:r>
              <a:rPr lang="es-ES_tradnl" dirty="0"/>
              <a:t>Mediante la gestión de requisitos podemos definir alcance, funcionalidades y calidad, permitiéndonos elaborar una propuesta que incluya una estimación de tiempos y costos.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1195B68-BB7C-8745-AFA1-7867F4B3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DESARROLLO DE SOFTWARE</a:t>
            </a:r>
          </a:p>
        </p:txBody>
      </p:sp>
      <p:sp>
        <p:nvSpPr>
          <p:cNvPr id="37" name="Google Shape;231;p33">
            <a:extLst>
              <a:ext uri="{FF2B5EF4-FFF2-40B4-BE49-F238E27FC236}">
                <a16:creationId xmlns:a16="http://schemas.microsoft.com/office/drawing/2014/main" id="{18365D36-1F9E-EC44-9099-2DC26C3B28E2}"/>
              </a:ext>
            </a:extLst>
          </p:cNvPr>
          <p:cNvSpPr/>
          <p:nvPr/>
        </p:nvSpPr>
        <p:spPr>
          <a:xfrm>
            <a:off x="4349100" y="2603528"/>
            <a:ext cx="3786600" cy="3322500"/>
          </a:xfrm>
          <a:prstGeom prst="triangle">
            <a:avLst>
              <a:gd name="adj" fmla="val 50000"/>
            </a:avLst>
          </a:prstGeom>
          <a:noFill/>
          <a:ln w="152400" cap="flat" cmpd="sng">
            <a:solidFill>
              <a:srgbClr val="8189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232;p33">
            <a:extLst>
              <a:ext uri="{FF2B5EF4-FFF2-40B4-BE49-F238E27FC236}">
                <a16:creationId xmlns:a16="http://schemas.microsoft.com/office/drawing/2014/main" id="{B2DC877B-702C-0B44-BCAB-46A3BA73AB91}"/>
              </a:ext>
            </a:extLst>
          </p:cNvPr>
          <p:cNvSpPr txBox="1"/>
          <p:nvPr/>
        </p:nvSpPr>
        <p:spPr>
          <a:xfrm>
            <a:off x="5736584" y="2125351"/>
            <a:ext cx="106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sz="1800" b="0" i="0" u="none" strike="noStrike" cap="none" dirty="0">
                <a:solidFill>
                  <a:srgbClr val="818990"/>
                </a:solidFill>
                <a:latin typeface="Calibri" panose="020F0502020204030204" pitchFamily="34" charset="0"/>
                <a:ea typeface="Roboto Condensed Light"/>
                <a:cs typeface="Calibri" panose="020F0502020204030204" pitchFamily="34" charset="0"/>
                <a:sym typeface="Roboto Condensed Light"/>
              </a:rPr>
              <a:t>Costos</a:t>
            </a:r>
          </a:p>
        </p:txBody>
      </p:sp>
      <p:sp>
        <p:nvSpPr>
          <p:cNvPr id="39" name="Google Shape;233;p33">
            <a:extLst>
              <a:ext uri="{FF2B5EF4-FFF2-40B4-BE49-F238E27FC236}">
                <a16:creationId xmlns:a16="http://schemas.microsoft.com/office/drawing/2014/main" id="{6F75D6B5-F854-0B47-B6D7-8720D1D5C567}"/>
              </a:ext>
            </a:extLst>
          </p:cNvPr>
          <p:cNvSpPr txBox="1"/>
          <p:nvPr/>
        </p:nvSpPr>
        <p:spPr>
          <a:xfrm>
            <a:off x="3201024" y="6091672"/>
            <a:ext cx="13245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sz="1800" b="0" i="0" u="none" strike="noStrike" cap="none" dirty="0">
                <a:solidFill>
                  <a:srgbClr val="DE3075"/>
                </a:solidFill>
                <a:latin typeface="Calibri" panose="020F0502020204030204" pitchFamily="34" charset="0"/>
                <a:ea typeface="Roboto Condensed Light"/>
                <a:cs typeface="Calibri" panose="020F0502020204030204" pitchFamily="34" charset="0"/>
                <a:sym typeface="Roboto Condensed Light"/>
              </a:rPr>
              <a:t>Alcances</a:t>
            </a:r>
          </a:p>
        </p:txBody>
      </p:sp>
      <p:sp>
        <p:nvSpPr>
          <p:cNvPr id="40" name="Google Shape;234;p33">
            <a:extLst>
              <a:ext uri="{FF2B5EF4-FFF2-40B4-BE49-F238E27FC236}">
                <a16:creationId xmlns:a16="http://schemas.microsoft.com/office/drawing/2014/main" id="{2F1D7006-1404-8E48-8B4E-A216B5B569CD}"/>
              </a:ext>
            </a:extLst>
          </p:cNvPr>
          <p:cNvSpPr txBox="1"/>
          <p:nvPr/>
        </p:nvSpPr>
        <p:spPr>
          <a:xfrm>
            <a:off x="7852554" y="6096627"/>
            <a:ext cx="13245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sz="1800" b="0" i="0" u="none" strike="noStrike" cap="none" dirty="0">
                <a:solidFill>
                  <a:srgbClr val="818990"/>
                </a:solidFill>
                <a:latin typeface="Calibri" panose="020F0502020204030204" pitchFamily="34" charset="0"/>
                <a:ea typeface="Roboto Condensed Light"/>
                <a:cs typeface="Calibri" panose="020F0502020204030204" pitchFamily="34" charset="0"/>
                <a:sym typeface="Roboto Condensed Light"/>
              </a:rPr>
              <a:t>Tiempo</a:t>
            </a:r>
          </a:p>
        </p:txBody>
      </p:sp>
      <p:sp>
        <p:nvSpPr>
          <p:cNvPr id="41" name="Google Shape;235;p33">
            <a:extLst>
              <a:ext uri="{FF2B5EF4-FFF2-40B4-BE49-F238E27FC236}">
                <a16:creationId xmlns:a16="http://schemas.microsoft.com/office/drawing/2014/main" id="{706C1B31-E6E2-1442-B549-28873434AB45}"/>
              </a:ext>
            </a:extLst>
          </p:cNvPr>
          <p:cNvSpPr txBox="1"/>
          <p:nvPr/>
        </p:nvSpPr>
        <p:spPr>
          <a:xfrm>
            <a:off x="5710826" y="4319634"/>
            <a:ext cx="106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2"/>
                </a:solidFill>
                <a:latin typeface="Calibri" panose="020F0502020204030204" pitchFamily="34" charset="0"/>
                <a:ea typeface="Roboto Condensed Light"/>
                <a:cs typeface="Calibri" panose="020F0502020204030204" pitchFamily="34" charset="0"/>
                <a:sym typeface="Roboto Condensed Light"/>
              </a:rPr>
              <a:t>Calidad</a:t>
            </a:r>
            <a:endParaRPr sz="1800" b="0" i="0" u="none" strike="noStrike" cap="none" dirty="0">
              <a:solidFill>
                <a:schemeClr val="accent2"/>
              </a:solidFill>
              <a:latin typeface="Calibri" panose="020F0502020204030204" pitchFamily="34" charset="0"/>
              <a:ea typeface="Roboto Condensed Light"/>
              <a:cs typeface="Calibri" panose="020F0502020204030204" pitchFamily="34" charset="0"/>
              <a:sym typeface="Roboto Condensed Light"/>
            </a:endParaRPr>
          </a:p>
        </p:txBody>
      </p:sp>
      <p:sp>
        <p:nvSpPr>
          <p:cNvPr id="42" name="Google Shape;236;p33">
            <a:extLst>
              <a:ext uri="{FF2B5EF4-FFF2-40B4-BE49-F238E27FC236}">
                <a16:creationId xmlns:a16="http://schemas.microsoft.com/office/drawing/2014/main" id="{5D1D88F5-97E6-234D-BD4D-BDA23D8BE669}"/>
              </a:ext>
            </a:extLst>
          </p:cNvPr>
          <p:cNvSpPr/>
          <p:nvPr/>
        </p:nvSpPr>
        <p:spPr>
          <a:xfrm>
            <a:off x="6028637" y="1682733"/>
            <a:ext cx="478945" cy="485911"/>
          </a:xfrm>
          <a:custGeom>
            <a:avLst/>
            <a:gdLst/>
            <a:ahLst/>
            <a:cxnLst/>
            <a:rect l="l" t="t" r="r" b="b"/>
            <a:pathLst>
              <a:path w="5929" h="5929" extrusionOk="0">
                <a:moveTo>
                  <a:pt x="3095" y="746"/>
                </a:moveTo>
                <a:lnTo>
                  <a:pt x="3170" y="802"/>
                </a:lnTo>
                <a:lnTo>
                  <a:pt x="3207" y="858"/>
                </a:lnTo>
                <a:lnTo>
                  <a:pt x="3226" y="933"/>
                </a:lnTo>
                <a:lnTo>
                  <a:pt x="3226" y="1138"/>
                </a:lnTo>
                <a:lnTo>
                  <a:pt x="3412" y="1175"/>
                </a:lnTo>
                <a:lnTo>
                  <a:pt x="3580" y="1231"/>
                </a:lnTo>
                <a:lnTo>
                  <a:pt x="3729" y="1305"/>
                </a:lnTo>
                <a:lnTo>
                  <a:pt x="3766" y="1361"/>
                </a:lnTo>
                <a:lnTo>
                  <a:pt x="3766" y="1417"/>
                </a:lnTo>
                <a:lnTo>
                  <a:pt x="3766" y="1454"/>
                </a:lnTo>
                <a:lnTo>
                  <a:pt x="3729" y="1510"/>
                </a:lnTo>
                <a:lnTo>
                  <a:pt x="3543" y="1697"/>
                </a:lnTo>
                <a:lnTo>
                  <a:pt x="3505" y="1715"/>
                </a:lnTo>
                <a:lnTo>
                  <a:pt x="3431" y="1715"/>
                </a:lnTo>
                <a:lnTo>
                  <a:pt x="3375" y="1697"/>
                </a:lnTo>
                <a:lnTo>
                  <a:pt x="3282" y="1659"/>
                </a:lnTo>
                <a:lnTo>
                  <a:pt x="3170" y="1641"/>
                </a:lnTo>
                <a:lnTo>
                  <a:pt x="2722" y="1641"/>
                </a:lnTo>
                <a:lnTo>
                  <a:pt x="2648" y="1659"/>
                </a:lnTo>
                <a:lnTo>
                  <a:pt x="2592" y="1697"/>
                </a:lnTo>
                <a:lnTo>
                  <a:pt x="2555" y="1771"/>
                </a:lnTo>
                <a:lnTo>
                  <a:pt x="2536" y="1846"/>
                </a:lnTo>
                <a:lnTo>
                  <a:pt x="2555" y="1920"/>
                </a:lnTo>
                <a:lnTo>
                  <a:pt x="2573" y="1976"/>
                </a:lnTo>
                <a:lnTo>
                  <a:pt x="2629" y="2032"/>
                </a:lnTo>
                <a:lnTo>
                  <a:pt x="2685" y="2051"/>
                </a:lnTo>
                <a:lnTo>
                  <a:pt x="3393" y="2275"/>
                </a:lnTo>
                <a:lnTo>
                  <a:pt x="3505" y="2312"/>
                </a:lnTo>
                <a:lnTo>
                  <a:pt x="3598" y="2386"/>
                </a:lnTo>
                <a:lnTo>
                  <a:pt x="3692" y="2442"/>
                </a:lnTo>
                <a:lnTo>
                  <a:pt x="3766" y="2536"/>
                </a:lnTo>
                <a:lnTo>
                  <a:pt x="3822" y="2629"/>
                </a:lnTo>
                <a:lnTo>
                  <a:pt x="3878" y="2741"/>
                </a:lnTo>
                <a:lnTo>
                  <a:pt x="3897" y="2852"/>
                </a:lnTo>
                <a:lnTo>
                  <a:pt x="3915" y="2964"/>
                </a:lnTo>
                <a:lnTo>
                  <a:pt x="3897" y="3113"/>
                </a:lnTo>
                <a:lnTo>
                  <a:pt x="3859" y="3244"/>
                </a:lnTo>
                <a:lnTo>
                  <a:pt x="3785" y="3374"/>
                </a:lnTo>
                <a:lnTo>
                  <a:pt x="3710" y="3486"/>
                </a:lnTo>
                <a:lnTo>
                  <a:pt x="3598" y="3561"/>
                </a:lnTo>
                <a:lnTo>
                  <a:pt x="3487" y="3635"/>
                </a:lnTo>
                <a:lnTo>
                  <a:pt x="3375" y="3673"/>
                </a:lnTo>
                <a:lnTo>
                  <a:pt x="3226" y="3691"/>
                </a:lnTo>
                <a:lnTo>
                  <a:pt x="3226" y="3896"/>
                </a:lnTo>
                <a:lnTo>
                  <a:pt x="3226" y="3934"/>
                </a:lnTo>
                <a:lnTo>
                  <a:pt x="3188" y="3971"/>
                </a:lnTo>
                <a:lnTo>
                  <a:pt x="3132" y="4027"/>
                </a:lnTo>
                <a:lnTo>
                  <a:pt x="3021" y="4083"/>
                </a:lnTo>
                <a:lnTo>
                  <a:pt x="2909" y="4083"/>
                </a:lnTo>
                <a:lnTo>
                  <a:pt x="2797" y="4027"/>
                </a:lnTo>
                <a:lnTo>
                  <a:pt x="2741" y="3971"/>
                </a:lnTo>
                <a:lnTo>
                  <a:pt x="2704" y="3934"/>
                </a:lnTo>
                <a:lnTo>
                  <a:pt x="2704" y="3896"/>
                </a:lnTo>
                <a:lnTo>
                  <a:pt x="2704" y="3691"/>
                </a:lnTo>
                <a:lnTo>
                  <a:pt x="2573" y="3673"/>
                </a:lnTo>
                <a:lnTo>
                  <a:pt x="2443" y="3635"/>
                </a:lnTo>
                <a:lnTo>
                  <a:pt x="2331" y="3579"/>
                </a:lnTo>
                <a:lnTo>
                  <a:pt x="2200" y="3523"/>
                </a:lnTo>
                <a:lnTo>
                  <a:pt x="2163" y="3468"/>
                </a:lnTo>
                <a:lnTo>
                  <a:pt x="2163" y="3412"/>
                </a:lnTo>
                <a:lnTo>
                  <a:pt x="2163" y="3374"/>
                </a:lnTo>
                <a:lnTo>
                  <a:pt x="2200" y="3318"/>
                </a:lnTo>
                <a:lnTo>
                  <a:pt x="2387" y="3132"/>
                </a:lnTo>
                <a:lnTo>
                  <a:pt x="2424" y="3113"/>
                </a:lnTo>
                <a:lnTo>
                  <a:pt x="2499" y="3113"/>
                </a:lnTo>
                <a:lnTo>
                  <a:pt x="2555" y="3132"/>
                </a:lnTo>
                <a:lnTo>
                  <a:pt x="2648" y="3169"/>
                </a:lnTo>
                <a:lnTo>
                  <a:pt x="2760" y="3188"/>
                </a:lnTo>
                <a:lnTo>
                  <a:pt x="3207" y="3188"/>
                </a:lnTo>
                <a:lnTo>
                  <a:pt x="3282" y="3169"/>
                </a:lnTo>
                <a:lnTo>
                  <a:pt x="3337" y="3132"/>
                </a:lnTo>
                <a:lnTo>
                  <a:pt x="3375" y="3057"/>
                </a:lnTo>
                <a:lnTo>
                  <a:pt x="3393" y="2964"/>
                </a:lnTo>
                <a:lnTo>
                  <a:pt x="3375" y="2908"/>
                </a:lnTo>
                <a:lnTo>
                  <a:pt x="3356" y="2852"/>
                </a:lnTo>
                <a:lnTo>
                  <a:pt x="3300" y="2797"/>
                </a:lnTo>
                <a:lnTo>
                  <a:pt x="3244" y="2778"/>
                </a:lnTo>
                <a:lnTo>
                  <a:pt x="2536" y="2554"/>
                </a:lnTo>
                <a:lnTo>
                  <a:pt x="2424" y="2517"/>
                </a:lnTo>
                <a:lnTo>
                  <a:pt x="2331" y="2442"/>
                </a:lnTo>
                <a:lnTo>
                  <a:pt x="2238" y="2386"/>
                </a:lnTo>
                <a:lnTo>
                  <a:pt x="2163" y="2293"/>
                </a:lnTo>
                <a:lnTo>
                  <a:pt x="2107" y="2200"/>
                </a:lnTo>
                <a:lnTo>
                  <a:pt x="2051" y="2088"/>
                </a:lnTo>
                <a:lnTo>
                  <a:pt x="2033" y="1976"/>
                </a:lnTo>
                <a:lnTo>
                  <a:pt x="2014" y="1846"/>
                </a:lnTo>
                <a:lnTo>
                  <a:pt x="2033" y="1715"/>
                </a:lnTo>
                <a:lnTo>
                  <a:pt x="2070" y="1585"/>
                </a:lnTo>
                <a:lnTo>
                  <a:pt x="2145" y="1454"/>
                </a:lnTo>
                <a:lnTo>
                  <a:pt x="2219" y="1343"/>
                </a:lnTo>
                <a:lnTo>
                  <a:pt x="2331" y="1268"/>
                </a:lnTo>
                <a:lnTo>
                  <a:pt x="2443" y="1193"/>
                </a:lnTo>
                <a:lnTo>
                  <a:pt x="2573" y="1156"/>
                </a:lnTo>
                <a:lnTo>
                  <a:pt x="2704" y="1138"/>
                </a:lnTo>
                <a:lnTo>
                  <a:pt x="2704" y="933"/>
                </a:lnTo>
                <a:lnTo>
                  <a:pt x="2722" y="858"/>
                </a:lnTo>
                <a:lnTo>
                  <a:pt x="2760" y="802"/>
                </a:lnTo>
                <a:lnTo>
                  <a:pt x="2834" y="746"/>
                </a:lnTo>
                <a:close/>
                <a:moveTo>
                  <a:pt x="2965" y="1"/>
                </a:moveTo>
                <a:lnTo>
                  <a:pt x="2722" y="19"/>
                </a:lnTo>
                <a:lnTo>
                  <a:pt x="2480" y="56"/>
                </a:lnTo>
                <a:lnTo>
                  <a:pt x="2256" y="112"/>
                </a:lnTo>
                <a:lnTo>
                  <a:pt x="2033" y="187"/>
                </a:lnTo>
                <a:lnTo>
                  <a:pt x="1809" y="299"/>
                </a:lnTo>
                <a:lnTo>
                  <a:pt x="1623" y="411"/>
                </a:lnTo>
                <a:lnTo>
                  <a:pt x="1436" y="560"/>
                </a:lnTo>
                <a:lnTo>
                  <a:pt x="1268" y="709"/>
                </a:lnTo>
                <a:lnTo>
                  <a:pt x="1101" y="877"/>
                </a:lnTo>
                <a:lnTo>
                  <a:pt x="970" y="1063"/>
                </a:lnTo>
                <a:lnTo>
                  <a:pt x="840" y="1268"/>
                </a:lnTo>
                <a:lnTo>
                  <a:pt x="747" y="1473"/>
                </a:lnTo>
                <a:lnTo>
                  <a:pt x="653" y="1697"/>
                </a:lnTo>
                <a:lnTo>
                  <a:pt x="597" y="1920"/>
                </a:lnTo>
                <a:lnTo>
                  <a:pt x="560" y="2163"/>
                </a:lnTo>
                <a:lnTo>
                  <a:pt x="560" y="2405"/>
                </a:lnTo>
                <a:lnTo>
                  <a:pt x="560" y="2666"/>
                </a:lnTo>
                <a:lnTo>
                  <a:pt x="597" y="2908"/>
                </a:lnTo>
                <a:lnTo>
                  <a:pt x="653" y="3132"/>
                </a:lnTo>
                <a:lnTo>
                  <a:pt x="747" y="3356"/>
                </a:lnTo>
                <a:lnTo>
                  <a:pt x="840" y="3561"/>
                </a:lnTo>
                <a:lnTo>
                  <a:pt x="970" y="3766"/>
                </a:lnTo>
                <a:lnTo>
                  <a:pt x="1101" y="3952"/>
                </a:lnTo>
                <a:lnTo>
                  <a:pt x="1268" y="4120"/>
                </a:lnTo>
                <a:lnTo>
                  <a:pt x="1436" y="4269"/>
                </a:lnTo>
                <a:lnTo>
                  <a:pt x="1623" y="4418"/>
                </a:lnTo>
                <a:lnTo>
                  <a:pt x="1809" y="4530"/>
                </a:lnTo>
                <a:lnTo>
                  <a:pt x="2033" y="4642"/>
                </a:lnTo>
                <a:lnTo>
                  <a:pt x="2256" y="4716"/>
                </a:lnTo>
                <a:lnTo>
                  <a:pt x="2480" y="4772"/>
                </a:lnTo>
                <a:lnTo>
                  <a:pt x="2722" y="4810"/>
                </a:lnTo>
                <a:lnTo>
                  <a:pt x="2965" y="4828"/>
                </a:lnTo>
                <a:lnTo>
                  <a:pt x="3207" y="4810"/>
                </a:lnTo>
                <a:lnTo>
                  <a:pt x="3449" y="4772"/>
                </a:lnTo>
                <a:lnTo>
                  <a:pt x="3692" y="4716"/>
                </a:lnTo>
                <a:lnTo>
                  <a:pt x="3897" y="4642"/>
                </a:lnTo>
                <a:lnTo>
                  <a:pt x="4120" y="4530"/>
                </a:lnTo>
                <a:lnTo>
                  <a:pt x="4307" y="4418"/>
                </a:lnTo>
                <a:lnTo>
                  <a:pt x="4493" y="4269"/>
                </a:lnTo>
                <a:lnTo>
                  <a:pt x="4680" y="4120"/>
                </a:lnTo>
                <a:lnTo>
                  <a:pt x="4829" y="3952"/>
                </a:lnTo>
                <a:lnTo>
                  <a:pt x="4959" y="3766"/>
                </a:lnTo>
                <a:lnTo>
                  <a:pt x="5090" y="3561"/>
                </a:lnTo>
                <a:lnTo>
                  <a:pt x="5183" y="3356"/>
                </a:lnTo>
                <a:lnTo>
                  <a:pt x="5276" y="3132"/>
                </a:lnTo>
                <a:lnTo>
                  <a:pt x="5332" y="2908"/>
                </a:lnTo>
                <a:lnTo>
                  <a:pt x="5369" y="2666"/>
                </a:lnTo>
                <a:lnTo>
                  <a:pt x="5388" y="2405"/>
                </a:lnTo>
                <a:lnTo>
                  <a:pt x="5369" y="2163"/>
                </a:lnTo>
                <a:lnTo>
                  <a:pt x="5332" y="1920"/>
                </a:lnTo>
                <a:lnTo>
                  <a:pt x="5276" y="1697"/>
                </a:lnTo>
                <a:lnTo>
                  <a:pt x="5183" y="1473"/>
                </a:lnTo>
                <a:lnTo>
                  <a:pt x="5090" y="1268"/>
                </a:lnTo>
                <a:lnTo>
                  <a:pt x="4959" y="1063"/>
                </a:lnTo>
                <a:lnTo>
                  <a:pt x="4829" y="877"/>
                </a:lnTo>
                <a:lnTo>
                  <a:pt x="4680" y="709"/>
                </a:lnTo>
                <a:lnTo>
                  <a:pt x="4493" y="560"/>
                </a:lnTo>
                <a:lnTo>
                  <a:pt x="4307" y="411"/>
                </a:lnTo>
                <a:lnTo>
                  <a:pt x="4120" y="299"/>
                </a:lnTo>
                <a:lnTo>
                  <a:pt x="3897" y="187"/>
                </a:lnTo>
                <a:lnTo>
                  <a:pt x="3692" y="112"/>
                </a:lnTo>
                <a:lnTo>
                  <a:pt x="3449" y="56"/>
                </a:lnTo>
                <a:lnTo>
                  <a:pt x="3207" y="19"/>
                </a:lnTo>
                <a:lnTo>
                  <a:pt x="2965" y="1"/>
                </a:lnTo>
                <a:close/>
                <a:moveTo>
                  <a:pt x="299" y="4083"/>
                </a:moveTo>
                <a:lnTo>
                  <a:pt x="225" y="4101"/>
                </a:lnTo>
                <a:lnTo>
                  <a:pt x="169" y="4139"/>
                </a:lnTo>
                <a:lnTo>
                  <a:pt x="113" y="4195"/>
                </a:lnTo>
                <a:lnTo>
                  <a:pt x="57" y="4250"/>
                </a:lnTo>
                <a:lnTo>
                  <a:pt x="20" y="4306"/>
                </a:lnTo>
                <a:lnTo>
                  <a:pt x="1" y="4381"/>
                </a:lnTo>
                <a:lnTo>
                  <a:pt x="1" y="4455"/>
                </a:lnTo>
                <a:lnTo>
                  <a:pt x="1" y="5574"/>
                </a:lnTo>
                <a:lnTo>
                  <a:pt x="1" y="5648"/>
                </a:lnTo>
                <a:lnTo>
                  <a:pt x="20" y="5704"/>
                </a:lnTo>
                <a:lnTo>
                  <a:pt x="57" y="5779"/>
                </a:lnTo>
                <a:lnTo>
                  <a:pt x="113" y="5835"/>
                </a:lnTo>
                <a:lnTo>
                  <a:pt x="169" y="5872"/>
                </a:lnTo>
                <a:lnTo>
                  <a:pt x="225" y="5909"/>
                </a:lnTo>
                <a:lnTo>
                  <a:pt x="299" y="5928"/>
                </a:lnTo>
                <a:lnTo>
                  <a:pt x="5630" y="5928"/>
                </a:lnTo>
                <a:lnTo>
                  <a:pt x="5705" y="5909"/>
                </a:lnTo>
                <a:lnTo>
                  <a:pt x="5779" y="5872"/>
                </a:lnTo>
                <a:lnTo>
                  <a:pt x="5835" y="5835"/>
                </a:lnTo>
                <a:lnTo>
                  <a:pt x="5873" y="5779"/>
                </a:lnTo>
                <a:lnTo>
                  <a:pt x="5910" y="5704"/>
                </a:lnTo>
                <a:lnTo>
                  <a:pt x="5928" y="5648"/>
                </a:lnTo>
                <a:lnTo>
                  <a:pt x="5928" y="5574"/>
                </a:lnTo>
                <a:lnTo>
                  <a:pt x="5928" y="4455"/>
                </a:lnTo>
                <a:lnTo>
                  <a:pt x="5928" y="4381"/>
                </a:lnTo>
                <a:lnTo>
                  <a:pt x="5910" y="4306"/>
                </a:lnTo>
                <a:lnTo>
                  <a:pt x="5873" y="4250"/>
                </a:lnTo>
                <a:lnTo>
                  <a:pt x="5835" y="4195"/>
                </a:lnTo>
                <a:lnTo>
                  <a:pt x="5779" y="4139"/>
                </a:lnTo>
                <a:lnTo>
                  <a:pt x="5705" y="4101"/>
                </a:lnTo>
                <a:lnTo>
                  <a:pt x="5630" y="4083"/>
                </a:lnTo>
                <a:lnTo>
                  <a:pt x="5183" y="4083"/>
                </a:lnTo>
                <a:lnTo>
                  <a:pt x="4996" y="4288"/>
                </a:lnTo>
                <a:lnTo>
                  <a:pt x="4810" y="4493"/>
                </a:lnTo>
                <a:lnTo>
                  <a:pt x="4586" y="4661"/>
                </a:lnTo>
                <a:lnTo>
                  <a:pt x="4344" y="4828"/>
                </a:lnTo>
                <a:lnTo>
                  <a:pt x="5127" y="4828"/>
                </a:lnTo>
                <a:lnTo>
                  <a:pt x="5164" y="4847"/>
                </a:lnTo>
                <a:lnTo>
                  <a:pt x="5183" y="4884"/>
                </a:lnTo>
                <a:lnTo>
                  <a:pt x="5201" y="4921"/>
                </a:lnTo>
                <a:lnTo>
                  <a:pt x="5201" y="5108"/>
                </a:lnTo>
                <a:lnTo>
                  <a:pt x="5183" y="5145"/>
                </a:lnTo>
                <a:lnTo>
                  <a:pt x="5164" y="5164"/>
                </a:lnTo>
                <a:lnTo>
                  <a:pt x="5127" y="5182"/>
                </a:lnTo>
                <a:lnTo>
                  <a:pt x="5090" y="5201"/>
                </a:lnTo>
                <a:lnTo>
                  <a:pt x="858" y="5201"/>
                </a:lnTo>
                <a:lnTo>
                  <a:pt x="802" y="5182"/>
                </a:lnTo>
                <a:lnTo>
                  <a:pt x="765" y="5164"/>
                </a:lnTo>
                <a:lnTo>
                  <a:pt x="747" y="5145"/>
                </a:lnTo>
                <a:lnTo>
                  <a:pt x="747" y="5108"/>
                </a:lnTo>
                <a:lnTo>
                  <a:pt x="747" y="4921"/>
                </a:lnTo>
                <a:lnTo>
                  <a:pt x="747" y="4884"/>
                </a:lnTo>
                <a:lnTo>
                  <a:pt x="765" y="4847"/>
                </a:lnTo>
                <a:lnTo>
                  <a:pt x="802" y="4828"/>
                </a:lnTo>
                <a:lnTo>
                  <a:pt x="1585" y="4828"/>
                </a:lnTo>
                <a:lnTo>
                  <a:pt x="1343" y="4661"/>
                </a:lnTo>
                <a:lnTo>
                  <a:pt x="1138" y="4493"/>
                </a:lnTo>
                <a:lnTo>
                  <a:pt x="933" y="4288"/>
                </a:lnTo>
                <a:lnTo>
                  <a:pt x="747" y="4083"/>
                </a:lnTo>
                <a:close/>
              </a:path>
            </a:pathLst>
          </a:cu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237;p33">
            <a:extLst>
              <a:ext uri="{FF2B5EF4-FFF2-40B4-BE49-F238E27FC236}">
                <a16:creationId xmlns:a16="http://schemas.microsoft.com/office/drawing/2014/main" id="{EB9C18E7-21FF-7446-99B0-61E9547B5C71}"/>
              </a:ext>
            </a:extLst>
          </p:cNvPr>
          <p:cNvSpPr/>
          <p:nvPr/>
        </p:nvSpPr>
        <p:spPr>
          <a:xfrm>
            <a:off x="3582835" y="5743784"/>
            <a:ext cx="560751" cy="453450"/>
          </a:xfrm>
          <a:custGeom>
            <a:avLst/>
            <a:gdLst/>
            <a:ahLst/>
            <a:cxnLst/>
            <a:rect l="l" t="t" r="r" b="b"/>
            <a:pathLst>
              <a:path w="7438" h="5929" extrusionOk="0">
                <a:moveTo>
                  <a:pt x="6189" y="821"/>
                </a:moveTo>
                <a:lnTo>
                  <a:pt x="6263" y="839"/>
                </a:lnTo>
                <a:lnTo>
                  <a:pt x="6356" y="877"/>
                </a:lnTo>
                <a:lnTo>
                  <a:pt x="6431" y="933"/>
                </a:lnTo>
                <a:lnTo>
                  <a:pt x="6487" y="1007"/>
                </a:lnTo>
                <a:lnTo>
                  <a:pt x="6524" y="1100"/>
                </a:lnTo>
                <a:lnTo>
                  <a:pt x="6543" y="1175"/>
                </a:lnTo>
                <a:lnTo>
                  <a:pt x="6543" y="1268"/>
                </a:lnTo>
                <a:lnTo>
                  <a:pt x="6524" y="1343"/>
                </a:lnTo>
                <a:lnTo>
                  <a:pt x="6506" y="1417"/>
                </a:lnTo>
                <a:lnTo>
                  <a:pt x="6468" y="1473"/>
                </a:lnTo>
                <a:lnTo>
                  <a:pt x="6412" y="1529"/>
                </a:lnTo>
                <a:lnTo>
                  <a:pt x="6356" y="1585"/>
                </a:lnTo>
                <a:lnTo>
                  <a:pt x="6300" y="1622"/>
                </a:lnTo>
                <a:lnTo>
                  <a:pt x="6226" y="1641"/>
                </a:lnTo>
                <a:lnTo>
                  <a:pt x="6151" y="1660"/>
                </a:lnTo>
                <a:lnTo>
                  <a:pt x="6077" y="1660"/>
                </a:lnTo>
                <a:lnTo>
                  <a:pt x="5984" y="1641"/>
                </a:lnTo>
                <a:lnTo>
                  <a:pt x="5909" y="1604"/>
                </a:lnTo>
                <a:lnTo>
                  <a:pt x="5816" y="1548"/>
                </a:lnTo>
                <a:lnTo>
                  <a:pt x="5760" y="1455"/>
                </a:lnTo>
                <a:lnTo>
                  <a:pt x="5723" y="1380"/>
                </a:lnTo>
                <a:lnTo>
                  <a:pt x="5704" y="1287"/>
                </a:lnTo>
                <a:lnTo>
                  <a:pt x="5704" y="1212"/>
                </a:lnTo>
                <a:lnTo>
                  <a:pt x="5723" y="1138"/>
                </a:lnTo>
                <a:lnTo>
                  <a:pt x="5741" y="1063"/>
                </a:lnTo>
                <a:lnTo>
                  <a:pt x="5779" y="989"/>
                </a:lnTo>
                <a:lnTo>
                  <a:pt x="5834" y="933"/>
                </a:lnTo>
                <a:lnTo>
                  <a:pt x="5890" y="895"/>
                </a:lnTo>
                <a:lnTo>
                  <a:pt x="5946" y="858"/>
                </a:lnTo>
                <a:lnTo>
                  <a:pt x="6021" y="821"/>
                </a:lnTo>
                <a:close/>
                <a:moveTo>
                  <a:pt x="5723" y="1"/>
                </a:moveTo>
                <a:lnTo>
                  <a:pt x="5667" y="19"/>
                </a:lnTo>
                <a:lnTo>
                  <a:pt x="5480" y="113"/>
                </a:lnTo>
                <a:lnTo>
                  <a:pt x="5294" y="224"/>
                </a:lnTo>
                <a:lnTo>
                  <a:pt x="5257" y="262"/>
                </a:lnTo>
                <a:lnTo>
                  <a:pt x="5238" y="318"/>
                </a:lnTo>
                <a:lnTo>
                  <a:pt x="5238" y="373"/>
                </a:lnTo>
                <a:lnTo>
                  <a:pt x="5257" y="411"/>
                </a:lnTo>
                <a:lnTo>
                  <a:pt x="5350" y="579"/>
                </a:lnTo>
                <a:lnTo>
                  <a:pt x="5257" y="728"/>
                </a:lnTo>
                <a:lnTo>
                  <a:pt x="5182" y="895"/>
                </a:lnTo>
                <a:lnTo>
                  <a:pt x="4977" y="895"/>
                </a:lnTo>
                <a:lnTo>
                  <a:pt x="4940" y="914"/>
                </a:lnTo>
                <a:lnTo>
                  <a:pt x="4884" y="933"/>
                </a:lnTo>
                <a:lnTo>
                  <a:pt x="4865" y="970"/>
                </a:lnTo>
                <a:lnTo>
                  <a:pt x="4847" y="1026"/>
                </a:lnTo>
                <a:lnTo>
                  <a:pt x="4828" y="1231"/>
                </a:lnTo>
                <a:lnTo>
                  <a:pt x="4847" y="1455"/>
                </a:lnTo>
                <a:lnTo>
                  <a:pt x="4865" y="1492"/>
                </a:lnTo>
                <a:lnTo>
                  <a:pt x="4884" y="1529"/>
                </a:lnTo>
                <a:lnTo>
                  <a:pt x="4940" y="1566"/>
                </a:lnTo>
                <a:lnTo>
                  <a:pt x="5182" y="1566"/>
                </a:lnTo>
                <a:lnTo>
                  <a:pt x="5257" y="1734"/>
                </a:lnTo>
                <a:lnTo>
                  <a:pt x="5350" y="1883"/>
                </a:lnTo>
                <a:lnTo>
                  <a:pt x="5257" y="2051"/>
                </a:lnTo>
                <a:lnTo>
                  <a:pt x="5238" y="2107"/>
                </a:lnTo>
                <a:lnTo>
                  <a:pt x="5238" y="2163"/>
                </a:lnTo>
                <a:lnTo>
                  <a:pt x="5257" y="2200"/>
                </a:lnTo>
                <a:lnTo>
                  <a:pt x="5294" y="2237"/>
                </a:lnTo>
                <a:lnTo>
                  <a:pt x="5480" y="2368"/>
                </a:lnTo>
                <a:lnTo>
                  <a:pt x="5667" y="2461"/>
                </a:lnTo>
                <a:lnTo>
                  <a:pt x="5760" y="2461"/>
                </a:lnTo>
                <a:lnTo>
                  <a:pt x="5816" y="2424"/>
                </a:lnTo>
                <a:lnTo>
                  <a:pt x="5853" y="2387"/>
                </a:lnTo>
                <a:lnTo>
                  <a:pt x="5946" y="2219"/>
                </a:lnTo>
                <a:lnTo>
                  <a:pt x="6133" y="2237"/>
                </a:lnTo>
                <a:lnTo>
                  <a:pt x="6300" y="2219"/>
                </a:lnTo>
                <a:lnTo>
                  <a:pt x="6412" y="2387"/>
                </a:lnTo>
                <a:lnTo>
                  <a:pt x="6431" y="2424"/>
                </a:lnTo>
                <a:lnTo>
                  <a:pt x="6487" y="2461"/>
                </a:lnTo>
                <a:lnTo>
                  <a:pt x="6580" y="2461"/>
                </a:lnTo>
                <a:lnTo>
                  <a:pt x="6785" y="2368"/>
                </a:lnTo>
                <a:lnTo>
                  <a:pt x="6953" y="2237"/>
                </a:lnTo>
                <a:lnTo>
                  <a:pt x="6990" y="2200"/>
                </a:lnTo>
                <a:lnTo>
                  <a:pt x="7009" y="2163"/>
                </a:lnTo>
                <a:lnTo>
                  <a:pt x="7009" y="2107"/>
                </a:lnTo>
                <a:lnTo>
                  <a:pt x="6990" y="2051"/>
                </a:lnTo>
                <a:lnTo>
                  <a:pt x="6897" y="1883"/>
                </a:lnTo>
                <a:lnTo>
                  <a:pt x="6990" y="1734"/>
                </a:lnTo>
                <a:lnTo>
                  <a:pt x="7083" y="1566"/>
                </a:lnTo>
                <a:lnTo>
                  <a:pt x="7326" y="1566"/>
                </a:lnTo>
                <a:lnTo>
                  <a:pt x="7363" y="1529"/>
                </a:lnTo>
                <a:lnTo>
                  <a:pt x="7400" y="1492"/>
                </a:lnTo>
                <a:lnTo>
                  <a:pt x="7419" y="1455"/>
                </a:lnTo>
                <a:lnTo>
                  <a:pt x="7437" y="1231"/>
                </a:lnTo>
                <a:lnTo>
                  <a:pt x="7419" y="1026"/>
                </a:lnTo>
                <a:lnTo>
                  <a:pt x="7400" y="970"/>
                </a:lnTo>
                <a:lnTo>
                  <a:pt x="7363" y="933"/>
                </a:lnTo>
                <a:lnTo>
                  <a:pt x="7326" y="914"/>
                </a:lnTo>
                <a:lnTo>
                  <a:pt x="7270" y="895"/>
                </a:lnTo>
                <a:lnTo>
                  <a:pt x="7083" y="895"/>
                </a:lnTo>
                <a:lnTo>
                  <a:pt x="6990" y="728"/>
                </a:lnTo>
                <a:lnTo>
                  <a:pt x="6897" y="579"/>
                </a:lnTo>
                <a:lnTo>
                  <a:pt x="6990" y="411"/>
                </a:lnTo>
                <a:lnTo>
                  <a:pt x="7009" y="373"/>
                </a:lnTo>
                <a:lnTo>
                  <a:pt x="7009" y="318"/>
                </a:lnTo>
                <a:lnTo>
                  <a:pt x="6990" y="262"/>
                </a:lnTo>
                <a:lnTo>
                  <a:pt x="6953" y="224"/>
                </a:lnTo>
                <a:lnTo>
                  <a:pt x="6785" y="113"/>
                </a:lnTo>
                <a:lnTo>
                  <a:pt x="6580" y="19"/>
                </a:lnTo>
                <a:lnTo>
                  <a:pt x="6524" y="1"/>
                </a:lnTo>
                <a:lnTo>
                  <a:pt x="6487" y="19"/>
                </a:lnTo>
                <a:lnTo>
                  <a:pt x="6431" y="38"/>
                </a:lnTo>
                <a:lnTo>
                  <a:pt x="6412" y="75"/>
                </a:lnTo>
                <a:lnTo>
                  <a:pt x="6300" y="243"/>
                </a:lnTo>
                <a:lnTo>
                  <a:pt x="6133" y="224"/>
                </a:lnTo>
                <a:lnTo>
                  <a:pt x="5946" y="243"/>
                </a:lnTo>
                <a:lnTo>
                  <a:pt x="5853" y="75"/>
                </a:lnTo>
                <a:lnTo>
                  <a:pt x="5816" y="38"/>
                </a:lnTo>
                <a:lnTo>
                  <a:pt x="5760" y="19"/>
                </a:lnTo>
                <a:lnTo>
                  <a:pt x="5723" y="1"/>
                </a:lnTo>
                <a:close/>
                <a:moveTo>
                  <a:pt x="2554" y="2126"/>
                </a:moveTo>
                <a:lnTo>
                  <a:pt x="2703" y="2144"/>
                </a:lnTo>
                <a:lnTo>
                  <a:pt x="2852" y="2200"/>
                </a:lnTo>
                <a:lnTo>
                  <a:pt x="2983" y="2275"/>
                </a:lnTo>
                <a:lnTo>
                  <a:pt x="3094" y="2368"/>
                </a:lnTo>
                <a:lnTo>
                  <a:pt x="3188" y="2480"/>
                </a:lnTo>
                <a:lnTo>
                  <a:pt x="3262" y="2610"/>
                </a:lnTo>
                <a:lnTo>
                  <a:pt x="3318" y="2759"/>
                </a:lnTo>
                <a:lnTo>
                  <a:pt x="3337" y="2909"/>
                </a:lnTo>
                <a:lnTo>
                  <a:pt x="3337" y="3076"/>
                </a:lnTo>
                <a:lnTo>
                  <a:pt x="3299" y="3244"/>
                </a:lnTo>
                <a:lnTo>
                  <a:pt x="3225" y="3412"/>
                </a:lnTo>
                <a:lnTo>
                  <a:pt x="3113" y="3580"/>
                </a:lnTo>
                <a:lnTo>
                  <a:pt x="2945" y="3691"/>
                </a:lnTo>
                <a:lnTo>
                  <a:pt x="2778" y="3747"/>
                </a:lnTo>
                <a:lnTo>
                  <a:pt x="2610" y="3785"/>
                </a:lnTo>
                <a:lnTo>
                  <a:pt x="2461" y="3803"/>
                </a:lnTo>
                <a:lnTo>
                  <a:pt x="2293" y="3766"/>
                </a:lnTo>
                <a:lnTo>
                  <a:pt x="2162" y="3729"/>
                </a:lnTo>
                <a:lnTo>
                  <a:pt x="2032" y="3654"/>
                </a:lnTo>
                <a:lnTo>
                  <a:pt x="1920" y="3561"/>
                </a:lnTo>
                <a:lnTo>
                  <a:pt x="1808" y="3430"/>
                </a:lnTo>
                <a:lnTo>
                  <a:pt x="1734" y="3300"/>
                </a:lnTo>
                <a:lnTo>
                  <a:pt x="1696" y="3169"/>
                </a:lnTo>
                <a:lnTo>
                  <a:pt x="1659" y="3020"/>
                </a:lnTo>
                <a:lnTo>
                  <a:pt x="1678" y="2853"/>
                </a:lnTo>
                <a:lnTo>
                  <a:pt x="1715" y="2685"/>
                </a:lnTo>
                <a:lnTo>
                  <a:pt x="1790" y="2517"/>
                </a:lnTo>
                <a:lnTo>
                  <a:pt x="1883" y="2349"/>
                </a:lnTo>
                <a:lnTo>
                  <a:pt x="2051" y="2237"/>
                </a:lnTo>
                <a:lnTo>
                  <a:pt x="2237" y="2163"/>
                </a:lnTo>
                <a:lnTo>
                  <a:pt x="2386" y="2126"/>
                </a:lnTo>
                <a:close/>
                <a:moveTo>
                  <a:pt x="6189" y="4288"/>
                </a:moveTo>
                <a:lnTo>
                  <a:pt x="6263" y="4306"/>
                </a:lnTo>
                <a:lnTo>
                  <a:pt x="6356" y="4344"/>
                </a:lnTo>
                <a:lnTo>
                  <a:pt x="6431" y="4400"/>
                </a:lnTo>
                <a:lnTo>
                  <a:pt x="6487" y="4474"/>
                </a:lnTo>
                <a:lnTo>
                  <a:pt x="6524" y="4567"/>
                </a:lnTo>
                <a:lnTo>
                  <a:pt x="6543" y="4642"/>
                </a:lnTo>
                <a:lnTo>
                  <a:pt x="6543" y="4735"/>
                </a:lnTo>
                <a:lnTo>
                  <a:pt x="6524" y="4810"/>
                </a:lnTo>
                <a:lnTo>
                  <a:pt x="6506" y="4884"/>
                </a:lnTo>
                <a:lnTo>
                  <a:pt x="6468" y="4940"/>
                </a:lnTo>
                <a:lnTo>
                  <a:pt x="6412" y="4996"/>
                </a:lnTo>
                <a:lnTo>
                  <a:pt x="6356" y="5052"/>
                </a:lnTo>
                <a:lnTo>
                  <a:pt x="6300" y="5089"/>
                </a:lnTo>
                <a:lnTo>
                  <a:pt x="6226" y="5108"/>
                </a:lnTo>
                <a:lnTo>
                  <a:pt x="6151" y="5127"/>
                </a:lnTo>
                <a:lnTo>
                  <a:pt x="6077" y="5127"/>
                </a:lnTo>
                <a:lnTo>
                  <a:pt x="5984" y="5108"/>
                </a:lnTo>
                <a:lnTo>
                  <a:pt x="5909" y="5071"/>
                </a:lnTo>
                <a:lnTo>
                  <a:pt x="5816" y="5015"/>
                </a:lnTo>
                <a:lnTo>
                  <a:pt x="5760" y="4922"/>
                </a:lnTo>
                <a:lnTo>
                  <a:pt x="5723" y="4847"/>
                </a:lnTo>
                <a:lnTo>
                  <a:pt x="5704" y="4754"/>
                </a:lnTo>
                <a:lnTo>
                  <a:pt x="5704" y="4679"/>
                </a:lnTo>
                <a:lnTo>
                  <a:pt x="5723" y="4605"/>
                </a:lnTo>
                <a:lnTo>
                  <a:pt x="5741" y="4530"/>
                </a:lnTo>
                <a:lnTo>
                  <a:pt x="5779" y="4456"/>
                </a:lnTo>
                <a:lnTo>
                  <a:pt x="5834" y="4400"/>
                </a:lnTo>
                <a:lnTo>
                  <a:pt x="5890" y="4362"/>
                </a:lnTo>
                <a:lnTo>
                  <a:pt x="5946" y="4325"/>
                </a:lnTo>
                <a:lnTo>
                  <a:pt x="6021" y="4288"/>
                </a:lnTo>
                <a:close/>
                <a:moveTo>
                  <a:pt x="2274" y="355"/>
                </a:moveTo>
                <a:lnTo>
                  <a:pt x="2069" y="392"/>
                </a:lnTo>
                <a:lnTo>
                  <a:pt x="1976" y="429"/>
                </a:lnTo>
                <a:lnTo>
                  <a:pt x="1901" y="485"/>
                </a:lnTo>
                <a:lnTo>
                  <a:pt x="1846" y="560"/>
                </a:lnTo>
                <a:lnTo>
                  <a:pt x="1827" y="672"/>
                </a:lnTo>
                <a:lnTo>
                  <a:pt x="1827" y="1063"/>
                </a:lnTo>
                <a:lnTo>
                  <a:pt x="1659" y="1119"/>
                </a:lnTo>
                <a:lnTo>
                  <a:pt x="1491" y="1212"/>
                </a:lnTo>
                <a:lnTo>
                  <a:pt x="1342" y="1305"/>
                </a:lnTo>
                <a:lnTo>
                  <a:pt x="1193" y="1417"/>
                </a:lnTo>
                <a:lnTo>
                  <a:pt x="858" y="1231"/>
                </a:lnTo>
                <a:lnTo>
                  <a:pt x="764" y="1194"/>
                </a:lnTo>
                <a:lnTo>
                  <a:pt x="671" y="1194"/>
                </a:lnTo>
                <a:lnTo>
                  <a:pt x="578" y="1231"/>
                </a:lnTo>
                <a:lnTo>
                  <a:pt x="503" y="1287"/>
                </a:lnTo>
                <a:lnTo>
                  <a:pt x="354" y="1473"/>
                </a:lnTo>
                <a:lnTo>
                  <a:pt x="224" y="1660"/>
                </a:lnTo>
                <a:lnTo>
                  <a:pt x="112" y="1846"/>
                </a:lnTo>
                <a:lnTo>
                  <a:pt x="19" y="2051"/>
                </a:lnTo>
                <a:lnTo>
                  <a:pt x="0" y="2163"/>
                </a:lnTo>
                <a:lnTo>
                  <a:pt x="19" y="2256"/>
                </a:lnTo>
                <a:lnTo>
                  <a:pt x="56" y="2331"/>
                </a:lnTo>
                <a:lnTo>
                  <a:pt x="131" y="2387"/>
                </a:lnTo>
                <a:lnTo>
                  <a:pt x="522" y="2592"/>
                </a:lnTo>
                <a:lnTo>
                  <a:pt x="503" y="2778"/>
                </a:lnTo>
                <a:lnTo>
                  <a:pt x="485" y="2964"/>
                </a:lnTo>
                <a:lnTo>
                  <a:pt x="503" y="3151"/>
                </a:lnTo>
                <a:lnTo>
                  <a:pt x="522" y="3337"/>
                </a:lnTo>
                <a:lnTo>
                  <a:pt x="131" y="3524"/>
                </a:lnTo>
                <a:lnTo>
                  <a:pt x="56" y="3598"/>
                </a:lnTo>
                <a:lnTo>
                  <a:pt x="19" y="3673"/>
                </a:lnTo>
                <a:lnTo>
                  <a:pt x="0" y="3766"/>
                </a:lnTo>
                <a:lnTo>
                  <a:pt x="19" y="3859"/>
                </a:lnTo>
                <a:lnTo>
                  <a:pt x="112" y="4064"/>
                </a:lnTo>
                <a:lnTo>
                  <a:pt x="224" y="4269"/>
                </a:lnTo>
                <a:lnTo>
                  <a:pt x="354" y="4456"/>
                </a:lnTo>
                <a:lnTo>
                  <a:pt x="503" y="4623"/>
                </a:lnTo>
                <a:lnTo>
                  <a:pt x="578" y="4698"/>
                </a:lnTo>
                <a:lnTo>
                  <a:pt x="671" y="4717"/>
                </a:lnTo>
                <a:lnTo>
                  <a:pt x="764" y="4717"/>
                </a:lnTo>
                <a:lnTo>
                  <a:pt x="858" y="4698"/>
                </a:lnTo>
                <a:lnTo>
                  <a:pt x="1193" y="4493"/>
                </a:lnTo>
                <a:lnTo>
                  <a:pt x="1342" y="4605"/>
                </a:lnTo>
                <a:lnTo>
                  <a:pt x="1491" y="4717"/>
                </a:lnTo>
                <a:lnTo>
                  <a:pt x="1659" y="4791"/>
                </a:lnTo>
                <a:lnTo>
                  <a:pt x="1827" y="4866"/>
                </a:lnTo>
                <a:lnTo>
                  <a:pt x="1827" y="5257"/>
                </a:lnTo>
                <a:lnTo>
                  <a:pt x="1846" y="5350"/>
                </a:lnTo>
                <a:lnTo>
                  <a:pt x="1901" y="5444"/>
                </a:lnTo>
                <a:lnTo>
                  <a:pt x="1976" y="5499"/>
                </a:lnTo>
                <a:lnTo>
                  <a:pt x="2069" y="5537"/>
                </a:lnTo>
                <a:lnTo>
                  <a:pt x="2293" y="5555"/>
                </a:lnTo>
                <a:lnTo>
                  <a:pt x="2517" y="5574"/>
                </a:lnTo>
                <a:lnTo>
                  <a:pt x="2740" y="5555"/>
                </a:lnTo>
                <a:lnTo>
                  <a:pt x="2945" y="5537"/>
                </a:lnTo>
                <a:lnTo>
                  <a:pt x="3038" y="5499"/>
                </a:lnTo>
                <a:lnTo>
                  <a:pt x="3113" y="5444"/>
                </a:lnTo>
                <a:lnTo>
                  <a:pt x="3169" y="5350"/>
                </a:lnTo>
                <a:lnTo>
                  <a:pt x="3188" y="5257"/>
                </a:lnTo>
                <a:lnTo>
                  <a:pt x="3188" y="4866"/>
                </a:lnTo>
                <a:lnTo>
                  <a:pt x="3355" y="4791"/>
                </a:lnTo>
                <a:lnTo>
                  <a:pt x="3523" y="4717"/>
                </a:lnTo>
                <a:lnTo>
                  <a:pt x="3672" y="4605"/>
                </a:lnTo>
                <a:lnTo>
                  <a:pt x="3821" y="4493"/>
                </a:lnTo>
                <a:lnTo>
                  <a:pt x="4157" y="4698"/>
                </a:lnTo>
                <a:lnTo>
                  <a:pt x="4250" y="4717"/>
                </a:lnTo>
                <a:lnTo>
                  <a:pt x="4343" y="4717"/>
                </a:lnTo>
                <a:lnTo>
                  <a:pt x="4436" y="4698"/>
                </a:lnTo>
                <a:lnTo>
                  <a:pt x="4511" y="4623"/>
                </a:lnTo>
                <a:lnTo>
                  <a:pt x="4660" y="4456"/>
                </a:lnTo>
                <a:lnTo>
                  <a:pt x="4791" y="4269"/>
                </a:lnTo>
                <a:lnTo>
                  <a:pt x="4902" y="4064"/>
                </a:lnTo>
                <a:lnTo>
                  <a:pt x="4996" y="3859"/>
                </a:lnTo>
                <a:lnTo>
                  <a:pt x="5014" y="3766"/>
                </a:lnTo>
                <a:lnTo>
                  <a:pt x="5014" y="3673"/>
                </a:lnTo>
                <a:lnTo>
                  <a:pt x="4958" y="3580"/>
                </a:lnTo>
                <a:lnTo>
                  <a:pt x="4884" y="3524"/>
                </a:lnTo>
                <a:lnTo>
                  <a:pt x="4492" y="3337"/>
                </a:lnTo>
                <a:lnTo>
                  <a:pt x="4511" y="3151"/>
                </a:lnTo>
                <a:lnTo>
                  <a:pt x="4530" y="2964"/>
                </a:lnTo>
                <a:lnTo>
                  <a:pt x="4511" y="2778"/>
                </a:lnTo>
                <a:lnTo>
                  <a:pt x="4492" y="2592"/>
                </a:lnTo>
                <a:lnTo>
                  <a:pt x="4884" y="2387"/>
                </a:lnTo>
                <a:lnTo>
                  <a:pt x="4958" y="2331"/>
                </a:lnTo>
                <a:lnTo>
                  <a:pt x="4996" y="2256"/>
                </a:lnTo>
                <a:lnTo>
                  <a:pt x="5014" y="2144"/>
                </a:lnTo>
                <a:lnTo>
                  <a:pt x="4996" y="2051"/>
                </a:lnTo>
                <a:lnTo>
                  <a:pt x="4902" y="1846"/>
                </a:lnTo>
                <a:lnTo>
                  <a:pt x="4791" y="1660"/>
                </a:lnTo>
                <a:lnTo>
                  <a:pt x="4642" y="1473"/>
                </a:lnTo>
                <a:lnTo>
                  <a:pt x="4511" y="1287"/>
                </a:lnTo>
                <a:lnTo>
                  <a:pt x="4436" y="1231"/>
                </a:lnTo>
                <a:lnTo>
                  <a:pt x="4343" y="1194"/>
                </a:lnTo>
                <a:lnTo>
                  <a:pt x="4250" y="1194"/>
                </a:lnTo>
                <a:lnTo>
                  <a:pt x="4157" y="1231"/>
                </a:lnTo>
                <a:lnTo>
                  <a:pt x="3821" y="1417"/>
                </a:lnTo>
                <a:lnTo>
                  <a:pt x="3672" y="1305"/>
                </a:lnTo>
                <a:lnTo>
                  <a:pt x="3523" y="1212"/>
                </a:lnTo>
                <a:lnTo>
                  <a:pt x="3355" y="1119"/>
                </a:lnTo>
                <a:lnTo>
                  <a:pt x="3188" y="1063"/>
                </a:lnTo>
                <a:lnTo>
                  <a:pt x="3188" y="672"/>
                </a:lnTo>
                <a:lnTo>
                  <a:pt x="3169" y="560"/>
                </a:lnTo>
                <a:lnTo>
                  <a:pt x="3113" y="485"/>
                </a:lnTo>
                <a:lnTo>
                  <a:pt x="3038" y="429"/>
                </a:lnTo>
                <a:lnTo>
                  <a:pt x="2945" y="392"/>
                </a:lnTo>
                <a:lnTo>
                  <a:pt x="2722" y="355"/>
                </a:lnTo>
                <a:close/>
                <a:moveTo>
                  <a:pt x="5723" y="3468"/>
                </a:moveTo>
                <a:lnTo>
                  <a:pt x="5667" y="3486"/>
                </a:lnTo>
                <a:lnTo>
                  <a:pt x="5480" y="3580"/>
                </a:lnTo>
                <a:lnTo>
                  <a:pt x="5294" y="3691"/>
                </a:lnTo>
                <a:lnTo>
                  <a:pt x="5257" y="3729"/>
                </a:lnTo>
                <a:lnTo>
                  <a:pt x="5238" y="3785"/>
                </a:lnTo>
                <a:lnTo>
                  <a:pt x="5238" y="3841"/>
                </a:lnTo>
                <a:lnTo>
                  <a:pt x="5257" y="3878"/>
                </a:lnTo>
                <a:lnTo>
                  <a:pt x="5350" y="4046"/>
                </a:lnTo>
                <a:lnTo>
                  <a:pt x="5257" y="4195"/>
                </a:lnTo>
                <a:lnTo>
                  <a:pt x="5182" y="4362"/>
                </a:lnTo>
                <a:lnTo>
                  <a:pt x="4977" y="4362"/>
                </a:lnTo>
                <a:lnTo>
                  <a:pt x="4940" y="4381"/>
                </a:lnTo>
                <a:lnTo>
                  <a:pt x="4884" y="4400"/>
                </a:lnTo>
                <a:lnTo>
                  <a:pt x="4865" y="4437"/>
                </a:lnTo>
                <a:lnTo>
                  <a:pt x="4847" y="4493"/>
                </a:lnTo>
                <a:lnTo>
                  <a:pt x="4828" y="4698"/>
                </a:lnTo>
                <a:lnTo>
                  <a:pt x="4847" y="4922"/>
                </a:lnTo>
                <a:lnTo>
                  <a:pt x="4865" y="4978"/>
                </a:lnTo>
                <a:lnTo>
                  <a:pt x="4884" y="5015"/>
                </a:lnTo>
                <a:lnTo>
                  <a:pt x="4940" y="5033"/>
                </a:lnTo>
                <a:lnTo>
                  <a:pt x="5182" y="5033"/>
                </a:lnTo>
                <a:lnTo>
                  <a:pt x="5257" y="5201"/>
                </a:lnTo>
                <a:lnTo>
                  <a:pt x="5350" y="5350"/>
                </a:lnTo>
                <a:lnTo>
                  <a:pt x="5257" y="5518"/>
                </a:lnTo>
                <a:lnTo>
                  <a:pt x="5238" y="5574"/>
                </a:lnTo>
                <a:lnTo>
                  <a:pt x="5238" y="5630"/>
                </a:lnTo>
                <a:lnTo>
                  <a:pt x="5257" y="5667"/>
                </a:lnTo>
                <a:lnTo>
                  <a:pt x="5294" y="5704"/>
                </a:lnTo>
                <a:lnTo>
                  <a:pt x="5480" y="5835"/>
                </a:lnTo>
                <a:lnTo>
                  <a:pt x="5667" y="5928"/>
                </a:lnTo>
                <a:lnTo>
                  <a:pt x="5760" y="5928"/>
                </a:lnTo>
                <a:lnTo>
                  <a:pt x="5816" y="5910"/>
                </a:lnTo>
                <a:lnTo>
                  <a:pt x="5853" y="5854"/>
                </a:lnTo>
                <a:lnTo>
                  <a:pt x="5946" y="5704"/>
                </a:lnTo>
                <a:lnTo>
                  <a:pt x="6300" y="5704"/>
                </a:lnTo>
                <a:lnTo>
                  <a:pt x="6412" y="5854"/>
                </a:lnTo>
                <a:lnTo>
                  <a:pt x="6431" y="5910"/>
                </a:lnTo>
                <a:lnTo>
                  <a:pt x="6487" y="5928"/>
                </a:lnTo>
                <a:lnTo>
                  <a:pt x="6580" y="5928"/>
                </a:lnTo>
                <a:lnTo>
                  <a:pt x="6785" y="5835"/>
                </a:lnTo>
                <a:lnTo>
                  <a:pt x="6953" y="5704"/>
                </a:lnTo>
                <a:lnTo>
                  <a:pt x="6990" y="5667"/>
                </a:lnTo>
                <a:lnTo>
                  <a:pt x="7009" y="5630"/>
                </a:lnTo>
                <a:lnTo>
                  <a:pt x="7009" y="5574"/>
                </a:lnTo>
                <a:lnTo>
                  <a:pt x="6990" y="5518"/>
                </a:lnTo>
                <a:lnTo>
                  <a:pt x="6897" y="5350"/>
                </a:lnTo>
                <a:lnTo>
                  <a:pt x="6990" y="5201"/>
                </a:lnTo>
                <a:lnTo>
                  <a:pt x="7083" y="5033"/>
                </a:lnTo>
                <a:lnTo>
                  <a:pt x="7326" y="5033"/>
                </a:lnTo>
                <a:lnTo>
                  <a:pt x="7363" y="5015"/>
                </a:lnTo>
                <a:lnTo>
                  <a:pt x="7400" y="4959"/>
                </a:lnTo>
                <a:lnTo>
                  <a:pt x="7419" y="4922"/>
                </a:lnTo>
                <a:lnTo>
                  <a:pt x="7437" y="4698"/>
                </a:lnTo>
                <a:lnTo>
                  <a:pt x="7419" y="4493"/>
                </a:lnTo>
                <a:lnTo>
                  <a:pt x="7400" y="4437"/>
                </a:lnTo>
                <a:lnTo>
                  <a:pt x="7363" y="4400"/>
                </a:lnTo>
                <a:lnTo>
                  <a:pt x="7326" y="4381"/>
                </a:lnTo>
                <a:lnTo>
                  <a:pt x="7270" y="4362"/>
                </a:lnTo>
                <a:lnTo>
                  <a:pt x="7083" y="4362"/>
                </a:lnTo>
                <a:lnTo>
                  <a:pt x="6990" y="4195"/>
                </a:lnTo>
                <a:lnTo>
                  <a:pt x="6897" y="4046"/>
                </a:lnTo>
                <a:lnTo>
                  <a:pt x="6990" y="3878"/>
                </a:lnTo>
                <a:lnTo>
                  <a:pt x="7009" y="3841"/>
                </a:lnTo>
                <a:lnTo>
                  <a:pt x="7009" y="3785"/>
                </a:lnTo>
                <a:lnTo>
                  <a:pt x="6990" y="3729"/>
                </a:lnTo>
                <a:lnTo>
                  <a:pt x="6953" y="3691"/>
                </a:lnTo>
                <a:lnTo>
                  <a:pt x="6785" y="3580"/>
                </a:lnTo>
                <a:lnTo>
                  <a:pt x="6580" y="3486"/>
                </a:lnTo>
                <a:lnTo>
                  <a:pt x="6524" y="3468"/>
                </a:lnTo>
                <a:lnTo>
                  <a:pt x="6487" y="3486"/>
                </a:lnTo>
                <a:lnTo>
                  <a:pt x="6431" y="3505"/>
                </a:lnTo>
                <a:lnTo>
                  <a:pt x="6412" y="3542"/>
                </a:lnTo>
                <a:lnTo>
                  <a:pt x="6300" y="3710"/>
                </a:lnTo>
                <a:lnTo>
                  <a:pt x="6133" y="3691"/>
                </a:lnTo>
                <a:lnTo>
                  <a:pt x="5946" y="3710"/>
                </a:lnTo>
                <a:lnTo>
                  <a:pt x="5853" y="3542"/>
                </a:lnTo>
                <a:lnTo>
                  <a:pt x="5816" y="3505"/>
                </a:lnTo>
                <a:lnTo>
                  <a:pt x="5760" y="3486"/>
                </a:lnTo>
                <a:lnTo>
                  <a:pt x="5723" y="3468"/>
                </a:lnTo>
                <a:close/>
              </a:path>
            </a:pathLst>
          </a:custGeom>
          <a:solidFill>
            <a:srgbClr val="DE30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238;p33">
            <a:extLst>
              <a:ext uri="{FF2B5EF4-FFF2-40B4-BE49-F238E27FC236}">
                <a16:creationId xmlns:a16="http://schemas.microsoft.com/office/drawing/2014/main" id="{969FB8A3-38D2-B344-AF70-1470A9F08234}"/>
              </a:ext>
            </a:extLst>
          </p:cNvPr>
          <p:cNvGrpSpPr/>
          <p:nvPr/>
        </p:nvGrpSpPr>
        <p:grpSpPr>
          <a:xfrm>
            <a:off x="8287490" y="5744651"/>
            <a:ext cx="455012" cy="461622"/>
            <a:chOff x="6649150" y="309350"/>
            <a:chExt cx="395800" cy="395800"/>
          </a:xfrm>
        </p:grpSpPr>
        <p:sp>
          <p:nvSpPr>
            <p:cNvPr id="45" name="Google Shape;239;p33">
              <a:extLst>
                <a:ext uri="{FF2B5EF4-FFF2-40B4-BE49-F238E27FC236}">
                  <a16:creationId xmlns:a16="http://schemas.microsoft.com/office/drawing/2014/main" id="{73824CA6-A52E-DF41-A02D-4B72DCE8E7AF}"/>
                </a:ext>
              </a:extLst>
            </p:cNvPr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0;p33">
              <a:extLst>
                <a:ext uri="{FF2B5EF4-FFF2-40B4-BE49-F238E27FC236}">
                  <a16:creationId xmlns:a16="http://schemas.microsoft.com/office/drawing/2014/main" id="{C8641B60-FDFC-3A4A-895A-358F5092732E}"/>
                </a:ext>
              </a:extLst>
            </p:cNvPr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1;p33">
              <a:extLst>
                <a:ext uri="{FF2B5EF4-FFF2-40B4-BE49-F238E27FC236}">
                  <a16:creationId xmlns:a16="http://schemas.microsoft.com/office/drawing/2014/main" id="{3B853C7B-5C86-2C45-9361-26F6CFE96C34}"/>
                </a:ext>
              </a:extLst>
            </p:cNvPr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2;p33">
              <a:extLst>
                <a:ext uri="{FF2B5EF4-FFF2-40B4-BE49-F238E27FC236}">
                  <a16:creationId xmlns:a16="http://schemas.microsoft.com/office/drawing/2014/main" id="{2296D291-63E8-C04B-B20E-7982E87E5F8C}"/>
                </a:ext>
              </a:extLst>
            </p:cNvPr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3;p33">
              <a:extLst>
                <a:ext uri="{FF2B5EF4-FFF2-40B4-BE49-F238E27FC236}">
                  <a16:creationId xmlns:a16="http://schemas.microsoft.com/office/drawing/2014/main" id="{776846DF-A0A6-DE42-85B7-E43B901913EF}"/>
                </a:ext>
              </a:extLst>
            </p:cNvPr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4;p33">
              <a:extLst>
                <a:ext uri="{FF2B5EF4-FFF2-40B4-BE49-F238E27FC236}">
                  <a16:creationId xmlns:a16="http://schemas.microsoft.com/office/drawing/2014/main" id="{0ADFE6C8-4844-F74D-B692-EE2039FEB29D}"/>
                </a:ext>
              </a:extLst>
            </p:cNvPr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;p33">
              <a:extLst>
                <a:ext uri="{FF2B5EF4-FFF2-40B4-BE49-F238E27FC236}">
                  <a16:creationId xmlns:a16="http://schemas.microsoft.com/office/drawing/2014/main" id="{F951D8E4-15E9-B648-A70B-4138AC5302BC}"/>
                </a:ext>
              </a:extLst>
            </p:cNvPr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6;p33">
              <a:extLst>
                <a:ext uri="{FF2B5EF4-FFF2-40B4-BE49-F238E27FC236}">
                  <a16:creationId xmlns:a16="http://schemas.microsoft.com/office/drawing/2014/main" id="{03D9C068-4D4D-5647-9D47-F354FB0F0E01}"/>
                </a:ext>
              </a:extLst>
            </p:cNvPr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7;p33">
              <a:extLst>
                <a:ext uri="{FF2B5EF4-FFF2-40B4-BE49-F238E27FC236}">
                  <a16:creationId xmlns:a16="http://schemas.microsoft.com/office/drawing/2014/main" id="{809FE310-3C96-764C-BB27-A8E2EF80BD5C}"/>
                </a:ext>
              </a:extLst>
            </p:cNvPr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8;p33">
              <a:extLst>
                <a:ext uri="{FF2B5EF4-FFF2-40B4-BE49-F238E27FC236}">
                  <a16:creationId xmlns:a16="http://schemas.microsoft.com/office/drawing/2014/main" id="{D4F18181-6679-CB42-9515-A4EF2E766A19}"/>
                </a:ext>
              </a:extLst>
            </p:cNvPr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9;p33">
              <a:extLst>
                <a:ext uri="{FF2B5EF4-FFF2-40B4-BE49-F238E27FC236}">
                  <a16:creationId xmlns:a16="http://schemas.microsoft.com/office/drawing/2014/main" id="{6525725D-D2A7-6C44-AC07-483AFC0728F6}"/>
                </a:ext>
              </a:extLst>
            </p:cNvPr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50;p33">
              <a:extLst>
                <a:ext uri="{FF2B5EF4-FFF2-40B4-BE49-F238E27FC236}">
                  <a16:creationId xmlns:a16="http://schemas.microsoft.com/office/drawing/2014/main" id="{D7CF4471-DF05-CE4E-8A6B-461C5B0D840D}"/>
                </a:ext>
              </a:extLst>
            </p:cNvPr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51;p33">
              <a:extLst>
                <a:ext uri="{FF2B5EF4-FFF2-40B4-BE49-F238E27FC236}">
                  <a16:creationId xmlns:a16="http://schemas.microsoft.com/office/drawing/2014/main" id="{6B4EB69F-0C9D-664C-986B-4B7F536F911F}"/>
                </a:ext>
              </a:extLst>
            </p:cNvPr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52;p33">
              <a:extLst>
                <a:ext uri="{FF2B5EF4-FFF2-40B4-BE49-F238E27FC236}">
                  <a16:creationId xmlns:a16="http://schemas.microsoft.com/office/drawing/2014/main" id="{8B6D6030-5283-0B4B-AE03-008F2E3E9561}"/>
                </a:ext>
              </a:extLst>
            </p:cNvPr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53;p33">
              <a:extLst>
                <a:ext uri="{FF2B5EF4-FFF2-40B4-BE49-F238E27FC236}">
                  <a16:creationId xmlns:a16="http://schemas.microsoft.com/office/drawing/2014/main" id="{FFA815E7-CC82-254C-BEF6-6E79FD5492CD}"/>
                </a:ext>
              </a:extLst>
            </p:cNvPr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54;p33">
              <a:extLst>
                <a:ext uri="{FF2B5EF4-FFF2-40B4-BE49-F238E27FC236}">
                  <a16:creationId xmlns:a16="http://schemas.microsoft.com/office/drawing/2014/main" id="{E276C7F3-6C55-984E-A02C-4E670C23287F}"/>
                </a:ext>
              </a:extLst>
            </p:cNvPr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55;p33">
              <a:extLst>
                <a:ext uri="{FF2B5EF4-FFF2-40B4-BE49-F238E27FC236}">
                  <a16:creationId xmlns:a16="http://schemas.microsoft.com/office/drawing/2014/main" id="{9BBD0F50-7926-7C41-A587-72E920D9320E}"/>
                </a:ext>
              </a:extLst>
            </p:cNvPr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56;p33">
              <a:extLst>
                <a:ext uri="{FF2B5EF4-FFF2-40B4-BE49-F238E27FC236}">
                  <a16:creationId xmlns:a16="http://schemas.microsoft.com/office/drawing/2014/main" id="{EDC251B8-D33D-244D-9A8A-718D1F720C2A}"/>
                </a:ext>
              </a:extLst>
            </p:cNvPr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57;p33">
              <a:extLst>
                <a:ext uri="{FF2B5EF4-FFF2-40B4-BE49-F238E27FC236}">
                  <a16:creationId xmlns:a16="http://schemas.microsoft.com/office/drawing/2014/main" id="{33377E29-E4DE-E340-8C77-5C6E784F7D8A}"/>
                </a:ext>
              </a:extLst>
            </p:cNvPr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58;p33">
              <a:extLst>
                <a:ext uri="{FF2B5EF4-FFF2-40B4-BE49-F238E27FC236}">
                  <a16:creationId xmlns:a16="http://schemas.microsoft.com/office/drawing/2014/main" id="{7D1FB71D-A111-F846-AEB5-ECAA1420C645}"/>
                </a:ext>
              </a:extLst>
            </p:cNvPr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59;p33">
              <a:extLst>
                <a:ext uri="{FF2B5EF4-FFF2-40B4-BE49-F238E27FC236}">
                  <a16:creationId xmlns:a16="http://schemas.microsoft.com/office/drawing/2014/main" id="{79DB5E10-5761-0D47-9B8B-AEF1CEDB1BF7}"/>
                </a:ext>
              </a:extLst>
            </p:cNvPr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60;p33">
              <a:extLst>
                <a:ext uri="{FF2B5EF4-FFF2-40B4-BE49-F238E27FC236}">
                  <a16:creationId xmlns:a16="http://schemas.microsoft.com/office/drawing/2014/main" id="{C4D54FD4-B669-4D4C-B2F1-F4093232291C}"/>
                </a:ext>
              </a:extLst>
            </p:cNvPr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61;p33">
              <a:extLst>
                <a:ext uri="{FF2B5EF4-FFF2-40B4-BE49-F238E27FC236}">
                  <a16:creationId xmlns:a16="http://schemas.microsoft.com/office/drawing/2014/main" id="{51C0FAF4-52FC-C244-A3FE-35836C9126E8}"/>
                </a:ext>
              </a:extLst>
            </p:cNvPr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262;p33">
            <a:extLst>
              <a:ext uri="{FF2B5EF4-FFF2-40B4-BE49-F238E27FC236}">
                <a16:creationId xmlns:a16="http://schemas.microsoft.com/office/drawing/2014/main" id="{DF6236EC-2FA6-364C-8CFE-794C2D2AC2B8}"/>
              </a:ext>
            </a:extLst>
          </p:cNvPr>
          <p:cNvSpPr/>
          <p:nvPr/>
        </p:nvSpPr>
        <p:spPr>
          <a:xfrm>
            <a:off x="6074907" y="4805548"/>
            <a:ext cx="334891" cy="453429"/>
          </a:xfrm>
          <a:custGeom>
            <a:avLst/>
            <a:gdLst/>
            <a:ahLst/>
            <a:cxnLst/>
            <a:rect l="l" t="t" r="r" b="b"/>
            <a:pathLst>
              <a:path w="4456" h="5947" extrusionOk="0">
                <a:moveTo>
                  <a:pt x="2349" y="933"/>
                </a:moveTo>
                <a:lnTo>
                  <a:pt x="2442" y="952"/>
                </a:lnTo>
                <a:lnTo>
                  <a:pt x="2647" y="1026"/>
                </a:lnTo>
                <a:lnTo>
                  <a:pt x="2833" y="1119"/>
                </a:lnTo>
                <a:lnTo>
                  <a:pt x="3001" y="1250"/>
                </a:lnTo>
                <a:lnTo>
                  <a:pt x="3132" y="1418"/>
                </a:lnTo>
                <a:lnTo>
                  <a:pt x="3244" y="1604"/>
                </a:lnTo>
                <a:lnTo>
                  <a:pt x="3299" y="1828"/>
                </a:lnTo>
                <a:lnTo>
                  <a:pt x="3318" y="1921"/>
                </a:lnTo>
                <a:lnTo>
                  <a:pt x="3318" y="2051"/>
                </a:lnTo>
                <a:lnTo>
                  <a:pt x="3318" y="2163"/>
                </a:lnTo>
                <a:lnTo>
                  <a:pt x="3299" y="2275"/>
                </a:lnTo>
                <a:lnTo>
                  <a:pt x="3244" y="2480"/>
                </a:lnTo>
                <a:lnTo>
                  <a:pt x="3132" y="2666"/>
                </a:lnTo>
                <a:lnTo>
                  <a:pt x="3001" y="2834"/>
                </a:lnTo>
                <a:lnTo>
                  <a:pt x="2833" y="2965"/>
                </a:lnTo>
                <a:lnTo>
                  <a:pt x="2647" y="3076"/>
                </a:lnTo>
                <a:lnTo>
                  <a:pt x="2442" y="3132"/>
                </a:lnTo>
                <a:lnTo>
                  <a:pt x="2349" y="3151"/>
                </a:lnTo>
                <a:lnTo>
                  <a:pt x="2125" y="3151"/>
                </a:lnTo>
                <a:lnTo>
                  <a:pt x="2013" y="3132"/>
                </a:lnTo>
                <a:lnTo>
                  <a:pt x="1808" y="3076"/>
                </a:lnTo>
                <a:lnTo>
                  <a:pt x="1622" y="2965"/>
                </a:lnTo>
                <a:lnTo>
                  <a:pt x="1454" y="2834"/>
                </a:lnTo>
                <a:lnTo>
                  <a:pt x="1324" y="2666"/>
                </a:lnTo>
                <a:lnTo>
                  <a:pt x="1212" y="2480"/>
                </a:lnTo>
                <a:lnTo>
                  <a:pt x="1156" y="2275"/>
                </a:lnTo>
                <a:lnTo>
                  <a:pt x="1137" y="2163"/>
                </a:lnTo>
                <a:lnTo>
                  <a:pt x="1137" y="2051"/>
                </a:lnTo>
                <a:lnTo>
                  <a:pt x="1137" y="1921"/>
                </a:lnTo>
                <a:lnTo>
                  <a:pt x="1156" y="1828"/>
                </a:lnTo>
                <a:lnTo>
                  <a:pt x="1212" y="1604"/>
                </a:lnTo>
                <a:lnTo>
                  <a:pt x="1324" y="1418"/>
                </a:lnTo>
                <a:lnTo>
                  <a:pt x="1454" y="1250"/>
                </a:lnTo>
                <a:lnTo>
                  <a:pt x="1622" y="1119"/>
                </a:lnTo>
                <a:lnTo>
                  <a:pt x="1808" y="1026"/>
                </a:lnTo>
                <a:lnTo>
                  <a:pt x="2013" y="952"/>
                </a:lnTo>
                <a:lnTo>
                  <a:pt x="2125" y="933"/>
                </a:lnTo>
                <a:close/>
                <a:moveTo>
                  <a:pt x="1808" y="1"/>
                </a:moveTo>
                <a:lnTo>
                  <a:pt x="1678" y="20"/>
                </a:lnTo>
                <a:lnTo>
                  <a:pt x="1566" y="57"/>
                </a:lnTo>
                <a:lnTo>
                  <a:pt x="1473" y="150"/>
                </a:lnTo>
                <a:lnTo>
                  <a:pt x="1342" y="280"/>
                </a:lnTo>
                <a:lnTo>
                  <a:pt x="1249" y="355"/>
                </a:lnTo>
                <a:lnTo>
                  <a:pt x="1137" y="392"/>
                </a:lnTo>
                <a:lnTo>
                  <a:pt x="951" y="448"/>
                </a:lnTo>
                <a:lnTo>
                  <a:pt x="839" y="504"/>
                </a:lnTo>
                <a:lnTo>
                  <a:pt x="746" y="579"/>
                </a:lnTo>
                <a:lnTo>
                  <a:pt x="671" y="672"/>
                </a:lnTo>
                <a:lnTo>
                  <a:pt x="634" y="784"/>
                </a:lnTo>
                <a:lnTo>
                  <a:pt x="578" y="970"/>
                </a:lnTo>
                <a:lnTo>
                  <a:pt x="522" y="1082"/>
                </a:lnTo>
                <a:lnTo>
                  <a:pt x="466" y="1175"/>
                </a:lnTo>
                <a:lnTo>
                  <a:pt x="317" y="1306"/>
                </a:lnTo>
                <a:lnTo>
                  <a:pt x="242" y="1418"/>
                </a:lnTo>
                <a:lnTo>
                  <a:pt x="205" y="1529"/>
                </a:lnTo>
                <a:lnTo>
                  <a:pt x="187" y="1641"/>
                </a:lnTo>
                <a:lnTo>
                  <a:pt x="205" y="1772"/>
                </a:lnTo>
                <a:lnTo>
                  <a:pt x="242" y="1958"/>
                </a:lnTo>
                <a:lnTo>
                  <a:pt x="261" y="2089"/>
                </a:lnTo>
                <a:lnTo>
                  <a:pt x="242" y="2200"/>
                </a:lnTo>
                <a:lnTo>
                  <a:pt x="205" y="2387"/>
                </a:lnTo>
                <a:lnTo>
                  <a:pt x="187" y="2517"/>
                </a:lnTo>
                <a:lnTo>
                  <a:pt x="205" y="2629"/>
                </a:lnTo>
                <a:lnTo>
                  <a:pt x="242" y="2741"/>
                </a:lnTo>
                <a:lnTo>
                  <a:pt x="317" y="2853"/>
                </a:lnTo>
                <a:lnTo>
                  <a:pt x="466" y="2983"/>
                </a:lnTo>
                <a:lnTo>
                  <a:pt x="522" y="3076"/>
                </a:lnTo>
                <a:lnTo>
                  <a:pt x="578" y="3188"/>
                </a:lnTo>
                <a:lnTo>
                  <a:pt x="634" y="3375"/>
                </a:lnTo>
                <a:lnTo>
                  <a:pt x="671" y="3487"/>
                </a:lnTo>
                <a:lnTo>
                  <a:pt x="746" y="3598"/>
                </a:lnTo>
                <a:lnTo>
                  <a:pt x="839" y="3673"/>
                </a:lnTo>
                <a:lnTo>
                  <a:pt x="951" y="3710"/>
                </a:lnTo>
                <a:lnTo>
                  <a:pt x="1119" y="3747"/>
                </a:lnTo>
                <a:lnTo>
                  <a:pt x="1212" y="3785"/>
                </a:lnTo>
                <a:lnTo>
                  <a:pt x="1305" y="3841"/>
                </a:lnTo>
                <a:lnTo>
                  <a:pt x="1398" y="3953"/>
                </a:lnTo>
                <a:lnTo>
                  <a:pt x="1473" y="4008"/>
                </a:lnTo>
                <a:lnTo>
                  <a:pt x="1529" y="4046"/>
                </a:lnTo>
                <a:lnTo>
                  <a:pt x="1603" y="4064"/>
                </a:lnTo>
                <a:lnTo>
                  <a:pt x="1678" y="4083"/>
                </a:lnTo>
                <a:lnTo>
                  <a:pt x="1827" y="4083"/>
                </a:lnTo>
                <a:lnTo>
                  <a:pt x="1901" y="4046"/>
                </a:lnTo>
                <a:lnTo>
                  <a:pt x="1976" y="4008"/>
                </a:lnTo>
                <a:lnTo>
                  <a:pt x="2106" y="3953"/>
                </a:lnTo>
                <a:lnTo>
                  <a:pt x="2237" y="3934"/>
                </a:lnTo>
                <a:lnTo>
                  <a:pt x="2349" y="3953"/>
                </a:lnTo>
                <a:lnTo>
                  <a:pt x="2479" y="4008"/>
                </a:lnTo>
                <a:lnTo>
                  <a:pt x="2554" y="4046"/>
                </a:lnTo>
                <a:lnTo>
                  <a:pt x="2628" y="4083"/>
                </a:lnTo>
                <a:lnTo>
                  <a:pt x="2778" y="4083"/>
                </a:lnTo>
                <a:lnTo>
                  <a:pt x="2852" y="4064"/>
                </a:lnTo>
                <a:lnTo>
                  <a:pt x="2927" y="4046"/>
                </a:lnTo>
                <a:lnTo>
                  <a:pt x="2983" y="4008"/>
                </a:lnTo>
                <a:lnTo>
                  <a:pt x="3057" y="3953"/>
                </a:lnTo>
                <a:lnTo>
                  <a:pt x="3169" y="3841"/>
                </a:lnTo>
                <a:lnTo>
                  <a:pt x="3244" y="3785"/>
                </a:lnTo>
                <a:lnTo>
                  <a:pt x="3355" y="3747"/>
                </a:lnTo>
                <a:lnTo>
                  <a:pt x="3504" y="3710"/>
                </a:lnTo>
                <a:lnTo>
                  <a:pt x="3616" y="3673"/>
                </a:lnTo>
                <a:lnTo>
                  <a:pt x="3709" y="3598"/>
                </a:lnTo>
                <a:lnTo>
                  <a:pt x="3784" y="3487"/>
                </a:lnTo>
                <a:lnTo>
                  <a:pt x="3840" y="3375"/>
                </a:lnTo>
                <a:lnTo>
                  <a:pt x="3877" y="3188"/>
                </a:lnTo>
                <a:lnTo>
                  <a:pt x="3933" y="3076"/>
                </a:lnTo>
                <a:lnTo>
                  <a:pt x="4008" y="2983"/>
                </a:lnTo>
                <a:lnTo>
                  <a:pt x="4138" y="2853"/>
                </a:lnTo>
                <a:lnTo>
                  <a:pt x="4213" y="2741"/>
                </a:lnTo>
                <a:lnTo>
                  <a:pt x="4250" y="2629"/>
                </a:lnTo>
                <a:lnTo>
                  <a:pt x="4269" y="2517"/>
                </a:lnTo>
                <a:lnTo>
                  <a:pt x="4250" y="2387"/>
                </a:lnTo>
                <a:lnTo>
                  <a:pt x="4213" y="2200"/>
                </a:lnTo>
                <a:lnTo>
                  <a:pt x="4194" y="2089"/>
                </a:lnTo>
                <a:lnTo>
                  <a:pt x="4213" y="1958"/>
                </a:lnTo>
                <a:lnTo>
                  <a:pt x="4250" y="1772"/>
                </a:lnTo>
                <a:lnTo>
                  <a:pt x="4269" y="1641"/>
                </a:lnTo>
                <a:lnTo>
                  <a:pt x="4250" y="1529"/>
                </a:lnTo>
                <a:lnTo>
                  <a:pt x="4213" y="1418"/>
                </a:lnTo>
                <a:lnTo>
                  <a:pt x="4138" y="1306"/>
                </a:lnTo>
                <a:lnTo>
                  <a:pt x="4008" y="1175"/>
                </a:lnTo>
                <a:lnTo>
                  <a:pt x="3933" y="1082"/>
                </a:lnTo>
                <a:lnTo>
                  <a:pt x="3877" y="970"/>
                </a:lnTo>
                <a:lnTo>
                  <a:pt x="3840" y="784"/>
                </a:lnTo>
                <a:lnTo>
                  <a:pt x="3784" y="672"/>
                </a:lnTo>
                <a:lnTo>
                  <a:pt x="3709" y="579"/>
                </a:lnTo>
                <a:lnTo>
                  <a:pt x="3616" y="504"/>
                </a:lnTo>
                <a:lnTo>
                  <a:pt x="3504" y="448"/>
                </a:lnTo>
                <a:lnTo>
                  <a:pt x="3318" y="392"/>
                </a:lnTo>
                <a:lnTo>
                  <a:pt x="3206" y="355"/>
                </a:lnTo>
                <a:lnTo>
                  <a:pt x="3113" y="280"/>
                </a:lnTo>
                <a:lnTo>
                  <a:pt x="2983" y="150"/>
                </a:lnTo>
                <a:lnTo>
                  <a:pt x="2889" y="57"/>
                </a:lnTo>
                <a:lnTo>
                  <a:pt x="2778" y="20"/>
                </a:lnTo>
                <a:lnTo>
                  <a:pt x="2647" y="1"/>
                </a:lnTo>
                <a:lnTo>
                  <a:pt x="2535" y="20"/>
                </a:lnTo>
                <a:lnTo>
                  <a:pt x="2349" y="75"/>
                </a:lnTo>
                <a:lnTo>
                  <a:pt x="2106" y="75"/>
                </a:lnTo>
                <a:lnTo>
                  <a:pt x="1920" y="20"/>
                </a:lnTo>
                <a:lnTo>
                  <a:pt x="1808" y="1"/>
                </a:lnTo>
                <a:close/>
                <a:moveTo>
                  <a:pt x="541" y="3915"/>
                </a:moveTo>
                <a:lnTo>
                  <a:pt x="19" y="5201"/>
                </a:lnTo>
                <a:lnTo>
                  <a:pt x="0" y="5257"/>
                </a:lnTo>
                <a:lnTo>
                  <a:pt x="0" y="5295"/>
                </a:lnTo>
                <a:lnTo>
                  <a:pt x="37" y="5388"/>
                </a:lnTo>
                <a:lnTo>
                  <a:pt x="93" y="5444"/>
                </a:lnTo>
                <a:lnTo>
                  <a:pt x="149" y="5462"/>
                </a:lnTo>
                <a:lnTo>
                  <a:pt x="187" y="5462"/>
                </a:lnTo>
                <a:lnTo>
                  <a:pt x="802" y="5444"/>
                </a:lnTo>
                <a:lnTo>
                  <a:pt x="1230" y="5891"/>
                </a:lnTo>
                <a:lnTo>
                  <a:pt x="1268" y="5910"/>
                </a:lnTo>
                <a:lnTo>
                  <a:pt x="1305" y="5928"/>
                </a:lnTo>
                <a:lnTo>
                  <a:pt x="1398" y="5947"/>
                </a:lnTo>
                <a:lnTo>
                  <a:pt x="1473" y="5910"/>
                </a:lnTo>
                <a:lnTo>
                  <a:pt x="1510" y="5872"/>
                </a:lnTo>
                <a:lnTo>
                  <a:pt x="1529" y="5835"/>
                </a:lnTo>
                <a:lnTo>
                  <a:pt x="2144" y="4344"/>
                </a:lnTo>
                <a:lnTo>
                  <a:pt x="2032" y="4400"/>
                </a:lnTo>
                <a:lnTo>
                  <a:pt x="1939" y="4419"/>
                </a:lnTo>
                <a:lnTo>
                  <a:pt x="1827" y="4456"/>
                </a:lnTo>
                <a:lnTo>
                  <a:pt x="1734" y="4456"/>
                </a:lnTo>
                <a:lnTo>
                  <a:pt x="1566" y="4437"/>
                </a:lnTo>
                <a:lnTo>
                  <a:pt x="1398" y="4400"/>
                </a:lnTo>
                <a:lnTo>
                  <a:pt x="1249" y="4307"/>
                </a:lnTo>
                <a:lnTo>
                  <a:pt x="1137" y="4213"/>
                </a:lnTo>
                <a:lnTo>
                  <a:pt x="1081" y="4158"/>
                </a:lnTo>
                <a:lnTo>
                  <a:pt x="1044" y="4120"/>
                </a:lnTo>
                <a:lnTo>
                  <a:pt x="839" y="4064"/>
                </a:lnTo>
                <a:lnTo>
                  <a:pt x="690" y="4008"/>
                </a:lnTo>
                <a:lnTo>
                  <a:pt x="541" y="3915"/>
                </a:lnTo>
                <a:close/>
                <a:moveTo>
                  <a:pt x="3915" y="3915"/>
                </a:moveTo>
                <a:lnTo>
                  <a:pt x="3784" y="4008"/>
                </a:lnTo>
                <a:lnTo>
                  <a:pt x="3616" y="4064"/>
                </a:lnTo>
                <a:lnTo>
                  <a:pt x="3430" y="4120"/>
                </a:lnTo>
                <a:lnTo>
                  <a:pt x="3374" y="4158"/>
                </a:lnTo>
                <a:lnTo>
                  <a:pt x="3337" y="4213"/>
                </a:lnTo>
                <a:lnTo>
                  <a:pt x="3206" y="4307"/>
                </a:lnTo>
                <a:lnTo>
                  <a:pt x="3057" y="4400"/>
                </a:lnTo>
                <a:lnTo>
                  <a:pt x="2889" y="4437"/>
                </a:lnTo>
                <a:lnTo>
                  <a:pt x="2722" y="4456"/>
                </a:lnTo>
                <a:lnTo>
                  <a:pt x="2628" y="4456"/>
                </a:lnTo>
                <a:lnTo>
                  <a:pt x="2517" y="4419"/>
                </a:lnTo>
                <a:lnTo>
                  <a:pt x="2423" y="4400"/>
                </a:lnTo>
                <a:lnTo>
                  <a:pt x="2330" y="4344"/>
                </a:lnTo>
                <a:lnTo>
                  <a:pt x="2927" y="5835"/>
                </a:lnTo>
                <a:lnTo>
                  <a:pt x="2945" y="5872"/>
                </a:lnTo>
                <a:lnTo>
                  <a:pt x="2983" y="5910"/>
                </a:lnTo>
                <a:lnTo>
                  <a:pt x="3057" y="5947"/>
                </a:lnTo>
                <a:lnTo>
                  <a:pt x="3150" y="5928"/>
                </a:lnTo>
                <a:lnTo>
                  <a:pt x="3188" y="5910"/>
                </a:lnTo>
                <a:lnTo>
                  <a:pt x="3225" y="5891"/>
                </a:lnTo>
                <a:lnTo>
                  <a:pt x="3654" y="5444"/>
                </a:lnTo>
                <a:lnTo>
                  <a:pt x="4269" y="5462"/>
                </a:lnTo>
                <a:lnTo>
                  <a:pt x="4306" y="5462"/>
                </a:lnTo>
                <a:lnTo>
                  <a:pt x="4362" y="5444"/>
                </a:lnTo>
                <a:lnTo>
                  <a:pt x="4418" y="5388"/>
                </a:lnTo>
                <a:lnTo>
                  <a:pt x="4455" y="5295"/>
                </a:lnTo>
                <a:lnTo>
                  <a:pt x="4455" y="5257"/>
                </a:lnTo>
                <a:lnTo>
                  <a:pt x="4436" y="5201"/>
                </a:lnTo>
                <a:lnTo>
                  <a:pt x="3915" y="39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48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9543DDF4-203B-6446-A793-F74F3A9E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314" y="2008477"/>
            <a:ext cx="3873500" cy="3873500"/>
          </a:xfrm>
          <a:prstGeom prst="rect">
            <a:avLst/>
          </a:prstGeom>
        </p:spPr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ADA0FEEB-702F-9845-9653-C1575701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1533" y="2200248"/>
            <a:ext cx="2377316" cy="772733"/>
          </a:xfrm>
        </p:spPr>
        <p:txBody>
          <a:bodyPr/>
          <a:lstStyle/>
          <a:p>
            <a:pPr marL="50800" indent="0">
              <a:buNone/>
            </a:pPr>
            <a:r>
              <a:rPr lang="es-ES_tradnl" sz="2000" dirty="0"/>
              <a:t>Define o autoriza una fase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1552F7-D5E2-5F4F-A572-343A7FCFD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CICLO DE VIDA DE UN PROYECTO</a:t>
            </a:r>
          </a:p>
        </p:txBody>
      </p:sp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0BBFF76F-F941-E049-BED4-36C7FEA28B1A}"/>
              </a:ext>
            </a:extLst>
          </p:cNvPr>
          <p:cNvSpPr txBox="1">
            <a:spLocks/>
          </p:cNvSpPr>
          <p:nvPr/>
        </p:nvSpPr>
        <p:spPr>
          <a:xfrm>
            <a:off x="6631437" y="3642570"/>
            <a:ext cx="2377316" cy="772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ES_tradnl" sz="2000" dirty="0">
                <a:latin typeface="Calibri" panose="020F0502020204030204" pitchFamily="34" charset="0"/>
                <a:cs typeface="Calibri" panose="020F0502020204030204" pitchFamily="34" charset="0"/>
              </a:rPr>
              <a:t>Define los objetivos, y planifica el curso de acción requerido para lograr los objetivos y alcance del proyecto</a:t>
            </a:r>
          </a:p>
        </p:txBody>
      </p:sp>
      <p:sp>
        <p:nvSpPr>
          <p:cNvPr id="24" name="Marcador de texto 21">
            <a:extLst>
              <a:ext uri="{FF2B5EF4-FFF2-40B4-BE49-F238E27FC236}">
                <a16:creationId xmlns:a16="http://schemas.microsoft.com/office/drawing/2014/main" id="{B3D15E18-2A4F-1E49-9ED8-FBB5F8664599}"/>
              </a:ext>
            </a:extLst>
          </p:cNvPr>
          <p:cNvSpPr txBox="1">
            <a:spLocks/>
          </p:cNvSpPr>
          <p:nvPr/>
        </p:nvSpPr>
        <p:spPr>
          <a:xfrm>
            <a:off x="3374267" y="5754480"/>
            <a:ext cx="3315147" cy="772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ES_tradnl" sz="2000" dirty="0"/>
              <a:t>Integra a personas y otros recursos para llevar a cabo el plan de gestión del proyecto</a:t>
            </a:r>
          </a:p>
        </p:txBody>
      </p:sp>
      <p:sp>
        <p:nvSpPr>
          <p:cNvPr id="25" name="Marcador de texto 21">
            <a:extLst>
              <a:ext uri="{FF2B5EF4-FFF2-40B4-BE49-F238E27FC236}">
                <a16:creationId xmlns:a16="http://schemas.microsoft.com/office/drawing/2014/main" id="{D268EA80-9F81-654A-9CB0-DD42538D4F39}"/>
              </a:ext>
            </a:extLst>
          </p:cNvPr>
          <p:cNvSpPr txBox="1">
            <a:spLocks/>
          </p:cNvSpPr>
          <p:nvPr/>
        </p:nvSpPr>
        <p:spPr>
          <a:xfrm>
            <a:off x="721217" y="3462260"/>
            <a:ext cx="2377316" cy="772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ES_tradnl" sz="2000" dirty="0">
                <a:latin typeface="Calibri" panose="020F0502020204030204" pitchFamily="34" charset="0"/>
                <a:cs typeface="Calibri" panose="020F0502020204030204" pitchFamily="34" charset="0"/>
              </a:rPr>
              <a:t>Mide y supervisa regularmente el avance, a fin de identificar las variaciones respecto del plan de gestión del proyecto</a:t>
            </a:r>
          </a:p>
        </p:txBody>
      </p:sp>
      <p:sp>
        <p:nvSpPr>
          <p:cNvPr id="26" name="Marcador de texto 21">
            <a:extLst>
              <a:ext uri="{FF2B5EF4-FFF2-40B4-BE49-F238E27FC236}">
                <a16:creationId xmlns:a16="http://schemas.microsoft.com/office/drawing/2014/main" id="{7514144C-4934-7C45-B945-23477291A148}"/>
              </a:ext>
            </a:extLst>
          </p:cNvPr>
          <p:cNvSpPr txBox="1">
            <a:spLocks/>
          </p:cNvSpPr>
          <p:nvPr/>
        </p:nvSpPr>
        <p:spPr>
          <a:xfrm>
            <a:off x="353044" y="1429624"/>
            <a:ext cx="3137133" cy="772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ES_tradnl" sz="2000" dirty="0">
                <a:latin typeface="Calibri" panose="020F0502020204030204" pitchFamily="34" charset="0"/>
                <a:cs typeface="Calibri" panose="020F0502020204030204" pitchFamily="34" charset="0"/>
              </a:rPr>
              <a:t>Formaliza la aceptación del producto, servicio o resultado, y termina ordenadamente el proyecto o una fase del mismo</a:t>
            </a:r>
          </a:p>
        </p:txBody>
      </p:sp>
    </p:spTree>
    <p:extLst>
      <p:ext uri="{BB962C8B-B14F-4D97-AF65-F5344CB8AC3E}">
        <p14:creationId xmlns:p14="http://schemas.microsoft.com/office/powerpoint/2010/main" val="80465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A562F236-43E4-D84B-B0BA-450ACA98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93" r="76072"/>
          <a:stretch/>
        </p:blipFill>
        <p:spPr>
          <a:xfrm>
            <a:off x="154075" y="2996955"/>
            <a:ext cx="1139469" cy="1405006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D07628-7416-7048-9FA5-A13F52984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599"/>
            <a:ext cx="8555700" cy="1627631"/>
          </a:xfrm>
        </p:spPr>
        <p:txBody>
          <a:bodyPr/>
          <a:lstStyle/>
          <a:p>
            <a:r>
              <a:rPr lang="es-ES_tradnl" dirty="0"/>
              <a:t>Independiente de la metodología utilizada para el desarrollo del proyecto, siempre se debe gestionar los requisitos.</a:t>
            </a:r>
          </a:p>
          <a:p>
            <a:r>
              <a:rPr lang="es-ES_tradnl" dirty="0"/>
              <a:t>Podemos englobar los modelos para gestionar el proceso de desarrollo de software, en dos grandes grupos principales:</a:t>
            </a:r>
            <a:br>
              <a:rPr lang="es-ES_tradnl" dirty="0"/>
            </a:br>
            <a:endParaRPr lang="es-ES_tradnl" dirty="0"/>
          </a:p>
          <a:p>
            <a:pPr marL="533400" lvl="1" indent="0">
              <a:buNone/>
            </a:pPr>
            <a:r>
              <a:rPr lang="es-ES_tradnl" dirty="0"/>
              <a:t>	</a:t>
            </a:r>
          </a:p>
          <a:p>
            <a:pPr marL="533400" lvl="1" indent="0">
              <a:buNone/>
            </a:pPr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726335E-077A-7B48-9590-8582BD4B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99" y="212725"/>
            <a:ext cx="6367427" cy="813000"/>
          </a:xfrm>
        </p:spPr>
        <p:txBody>
          <a:bodyPr/>
          <a:lstStyle/>
          <a:p>
            <a:r>
              <a:rPr lang="es-ES_tradnl" dirty="0"/>
              <a:t>METODOLOGÍAS DE GESTIÓN</a:t>
            </a:r>
          </a:p>
        </p:txBody>
      </p:sp>
      <p:pic>
        <p:nvPicPr>
          <p:cNvPr id="5" name="Imagen 4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75F629EF-C362-8C41-8E7E-3DD3D2796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21" r="42713"/>
          <a:stretch/>
        </p:blipFill>
        <p:spPr>
          <a:xfrm>
            <a:off x="7377822" y="4825585"/>
            <a:ext cx="1140930" cy="1627631"/>
          </a:xfrm>
          <a:prstGeom prst="rect">
            <a:avLst/>
          </a:prstGeom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5ED74363-4A42-7D4A-86A7-53433F8C82A3}"/>
              </a:ext>
            </a:extLst>
          </p:cNvPr>
          <p:cNvSpPr/>
          <p:nvPr/>
        </p:nvSpPr>
        <p:spPr>
          <a:xfrm>
            <a:off x="1293544" y="3094151"/>
            <a:ext cx="6695128" cy="12106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metodologías secuenciales que podríamos denominar "tradicionales” tienen distintas fases bien definidas que se desarrollan  de forma ordenada, una detrás de otra.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D1468909-E4AC-EC40-B2B6-9675E7819D03}"/>
              </a:ext>
            </a:extLst>
          </p:cNvPr>
          <p:cNvSpPr/>
          <p:nvPr/>
        </p:nvSpPr>
        <p:spPr>
          <a:xfrm>
            <a:off x="553904" y="5034093"/>
            <a:ext cx="6695128" cy="12106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metodologías ágiles avanzan de forma iterativa, repitiéndose etapas cortas donde se desarrollan pequeñas partes del proyecto.</a:t>
            </a:r>
          </a:p>
        </p:txBody>
      </p:sp>
    </p:spTree>
    <p:extLst>
      <p:ext uri="{BB962C8B-B14F-4D97-AF65-F5344CB8AC3E}">
        <p14:creationId xmlns:p14="http://schemas.microsoft.com/office/powerpoint/2010/main" val="146029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7F7688A-E68C-0F4B-8A3A-4B7DC082F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813000"/>
          </a:xfrm>
        </p:spPr>
        <p:txBody>
          <a:bodyPr/>
          <a:lstStyle/>
          <a:p>
            <a:r>
              <a:rPr lang="es-ES_tradnl" dirty="0"/>
              <a:t>Cuesta menos corregir un defecto encontrado en etapas tempranas que corregirlo en etapas posteriores.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1552F7-D5E2-5F4F-A572-343A7FCFD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PROYECTO INFORMÁTICO</a:t>
            </a:r>
          </a:p>
        </p:txBody>
      </p:sp>
      <p:sp>
        <p:nvSpPr>
          <p:cNvPr id="5" name="Google Shape;271;p6">
            <a:extLst>
              <a:ext uri="{FF2B5EF4-FFF2-40B4-BE49-F238E27FC236}">
                <a16:creationId xmlns:a16="http://schemas.microsoft.com/office/drawing/2014/main" id="{E89D07D6-E9A3-CE4E-BA89-695CB51EE482}"/>
              </a:ext>
            </a:extLst>
          </p:cNvPr>
          <p:cNvSpPr/>
          <p:nvPr/>
        </p:nvSpPr>
        <p:spPr>
          <a:xfrm>
            <a:off x="243038" y="2308462"/>
            <a:ext cx="1490400" cy="636600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Planeamiento y Análisis</a:t>
            </a:r>
          </a:p>
        </p:txBody>
      </p:sp>
      <p:sp>
        <p:nvSpPr>
          <p:cNvPr id="6" name="Google Shape;272;p6">
            <a:extLst>
              <a:ext uri="{FF2B5EF4-FFF2-40B4-BE49-F238E27FC236}">
                <a16:creationId xmlns:a16="http://schemas.microsoft.com/office/drawing/2014/main" id="{55E21AAC-2939-3544-936D-E7066D325267}"/>
              </a:ext>
            </a:extLst>
          </p:cNvPr>
          <p:cNvSpPr/>
          <p:nvPr/>
        </p:nvSpPr>
        <p:spPr>
          <a:xfrm>
            <a:off x="2029613" y="2934237"/>
            <a:ext cx="1490400" cy="636600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Diseño</a:t>
            </a:r>
          </a:p>
        </p:txBody>
      </p:sp>
      <p:sp>
        <p:nvSpPr>
          <p:cNvPr id="7" name="Google Shape;273;p6">
            <a:extLst>
              <a:ext uri="{FF2B5EF4-FFF2-40B4-BE49-F238E27FC236}">
                <a16:creationId xmlns:a16="http://schemas.microsoft.com/office/drawing/2014/main" id="{B1069742-5048-584D-B656-E1CDAE9D3849}"/>
              </a:ext>
            </a:extLst>
          </p:cNvPr>
          <p:cNvSpPr/>
          <p:nvPr/>
        </p:nvSpPr>
        <p:spPr>
          <a:xfrm>
            <a:off x="3828300" y="3560012"/>
            <a:ext cx="1793550" cy="636600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Implementación (desarrollo)</a:t>
            </a:r>
          </a:p>
        </p:txBody>
      </p:sp>
      <p:sp>
        <p:nvSpPr>
          <p:cNvPr id="8" name="Google Shape;274;p6">
            <a:extLst>
              <a:ext uri="{FF2B5EF4-FFF2-40B4-BE49-F238E27FC236}">
                <a16:creationId xmlns:a16="http://schemas.microsoft.com/office/drawing/2014/main" id="{09007775-5E86-5941-A066-D2868CE7DE1D}"/>
              </a:ext>
            </a:extLst>
          </p:cNvPr>
          <p:cNvSpPr/>
          <p:nvPr/>
        </p:nvSpPr>
        <p:spPr>
          <a:xfrm>
            <a:off x="5623987" y="4202722"/>
            <a:ext cx="1487400" cy="636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Pruebas y QA</a:t>
            </a:r>
          </a:p>
        </p:txBody>
      </p:sp>
      <p:sp>
        <p:nvSpPr>
          <p:cNvPr id="9" name="Google Shape;275;p6">
            <a:extLst>
              <a:ext uri="{FF2B5EF4-FFF2-40B4-BE49-F238E27FC236}">
                <a16:creationId xmlns:a16="http://schemas.microsoft.com/office/drawing/2014/main" id="{0A29784A-9F4F-0149-BA5C-0DBE92BC596E}"/>
              </a:ext>
            </a:extLst>
          </p:cNvPr>
          <p:cNvSpPr/>
          <p:nvPr/>
        </p:nvSpPr>
        <p:spPr>
          <a:xfrm>
            <a:off x="7418887" y="4839322"/>
            <a:ext cx="1487400" cy="6366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dirty="0">
                <a:solidFill>
                  <a:srgbClr val="FFFFFF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Puesta en operación</a:t>
            </a:r>
            <a:endParaRPr lang="es-ES_tradnl" b="0" i="0" u="none" strike="noStrike" cap="none" dirty="0">
              <a:solidFill>
                <a:srgbClr val="FFFFFF"/>
              </a:solidFill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endParaRPr>
          </a:p>
        </p:txBody>
      </p:sp>
      <p:sp>
        <p:nvSpPr>
          <p:cNvPr id="10" name="Google Shape;277;p6">
            <a:extLst>
              <a:ext uri="{FF2B5EF4-FFF2-40B4-BE49-F238E27FC236}">
                <a16:creationId xmlns:a16="http://schemas.microsoft.com/office/drawing/2014/main" id="{A58C16EC-4496-E247-8192-E5069A443B94}"/>
              </a:ext>
            </a:extLst>
          </p:cNvPr>
          <p:cNvSpPr txBox="1"/>
          <p:nvPr/>
        </p:nvSpPr>
        <p:spPr>
          <a:xfrm>
            <a:off x="247125" y="2934237"/>
            <a:ext cx="1487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1x</a:t>
            </a:r>
            <a:endParaRPr sz="1400" b="0" i="0" u="none" strike="noStrike" cap="none" dirty="0">
              <a:latin typeface="Roboto" panose="02000000000000000000" pitchFamily="2" charset="0"/>
              <a:ea typeface="Roboto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11" name="Google Shape;278;p6">
            <a:extLst>
              <a:ext uri="{FF2B5EF4-FFF2-40B4-BE49-F238E27FC236}">
                <a16:creationId xmlns:a16="http://schemas.microsoft.com/office/drawing/2014/main" id="{C3C76C80-D936-A24B-B29E-16597554B992}"/>
              </a:ext>
            </a:extLst>
          </p:cNvPr>
          <p:cNvSpPr txBox="1"/>
          <p:nvPr/>
        </p:nvSpPr>
        <p:spPr>
          <a:xfrm>
            <a:off x="2032050" y="3560012"/>
            <a:ext cx="1487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2x - 3x</a:t>
            </a:r>
            <a:endParaRPr sz="1400" b="0" i="0" u="none" strike="noStrike" cap="none" dirty="0">
              <a:latin typeface="Roboto" panose="02000000000000000000" pitchFamily="2" charset="0"/>
              <a:ea typeface="Roboto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12" name="Google Shape;279;p6">
            <a:extLst>
              <a:ext uri="{FF2B5EF4-FFF2-40B4-BE49-F238E27FC236}">
                <a16:creationId xmlns:a16="http://schemas.microsoft.com/office/drawing/2014/main" id="{09EBB76E-8092-264E-82F4-61FEA6B3B567}"/>
              </a:ext>
            </a:extLst>
          </p:cNvPr>
          <p:cNvSpPr txBox="1"/>
          <p:nvPr/>
        </p:nvSpPr>
        <p:spPr>
          <a:xfrm>
            <a:off x="3829087" y="4185787"/>
            <a:ext cx="1487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5x - 10x</a:t>
            </a:r>
            <a:endParaRPr sz="1400" b="0" i="0" u="none" strike="noStrike" cap="none" dirty="0">
              <a:latin typeface="Roboto" panose="02000000000000000000" pitchFamily="2" charset="0"/>
              <a:ea typeface="Roboto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13" name="Google Shape;280;p6">
            <a:extLst>
              <a:ext uri="{FF2B5EF4-FFF2-40B4-BE49-F238E27FC236}">
                <a16:creationId xmlns:a16="http://schemas.microsoft.com/office/drawing/2014/main" id="{45ECA472-E40A-2D4F-BBAB-F65EA832767D}"/>
              </a:ext>
            </a:extLst>
          </p:cNvPr>
          <p:cNvSpPr txBox="1"/>
          <p:nvPr/>
        </p:nvSpPr>
        <p:spPr>
          <a:xfrm>
            <a:off x="5626124" y="4828497"/>
            <a:ext cx="1487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8x - 20x</a:t>
            </a:r>
            <a:endParaRPr sz="1400" b="0" i="0" u="none" strike="noStrike" cap="none" dirty="0">
              <a:latin typeface="Roboto" panose="02000000000000000000" pitchFamily="2" charset="0"/>
              <a:ea typeface="Roboto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14" name="Google Shape;281;p6">
            <a:extLst>
              <a:ext uri="{FF2B5EF4-FFF2-40B4-BE49-F238E27FC236}">
                <a16:creationId xmlns:a16="http://schemas.microsoft.com/office/drawing/2014/main" id="{3EA7B2B3-3D74-1249-879B-C917EC18F8AD}"/>
              </a:ext>
            </a:extLst>
          </p:cNvPr>
          <p:cNvSpPr txBox="1"/>
          <p:nvPr/>
        </p:nvSpPr>
        <p:spPr>
          <a:xfrm>
            <a:off x="7422374" y="5465097"/>
            <a:ext cx="1487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68x</a:t>
            </a:r>
            <a:r>
              <a:rPr lang="en" sz="1400" b="0" i="0" u="none" strike="noStrike" cap="non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 - </a:t>
            </a:r>
            <a:r>
              <a:rPr lang="en" sz="1400" b="0" i="0" u="none" strike="noStrike" cap="none" dirty="0"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110x</a:t>
            </a:r>
            <a:endParaRPr sz="1400" b="0" i="0" u="none" strike="noStrike" cap="none" dirty="0">
              <a:latin typeface="Roboto" panose="02000000000000000000" pitchFamily="2" charset="0"/>
              <a:ea typeface="Roboto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1157E7D-4211-2B4D-89D4-1F5811ED60D3}"/>
              </a:ext>
            </a:extLst>
          </p:cNvPr>
          <p:cNvSpPr/>
          <p:nvPr/>
        </p:nvSpPr>
        <p:spPr>
          <a:xfrm>
            <a:off x="294151" y="5450196"/>
            <a:ext cx="6325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latin typeface="Franklin Gothic Medium" panose="020B0603020102020204" pitchFamily="34" charset="0"/>
              </a:rPr>
              <a:t>K. E. Wiegers. “More about software requirements”. Microsoft Press, 2006</a:t>
            </a:r>
          </a:p>
          <a:p>
            <a:br>
              <a:rPr lang="es-CL" dirty="0"/>
            </a:br>
            <a:endParaRPr lang="es-ES_tradnl" dirty="0"/>
          </a:p>
        </p:txBody>
      </p:sp>
      <p:cxnSp>
        <p:nvCxnSpPr>
          <p:cNvPr id="22" name="Conector angular 21">
            <a:extLst>
              <a:ext uri="{FF2B5EF4-FFF2-40B4-BE49-F238E27FC236}">
                <a16:creationId xmlns:a16="http://schemas.microsoft.com/office/drawing/2014/main" id="{261CC4D3-D593-D34A-905F-6D6493E76423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1733438" y="2626762"/>
            <a:ext cx="1041375" cy="307475"/>
          </a:xfrm>
          <a:prstGeom prst="bentConnector2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>
            <a:extLst>
              <a:ext uri="{FF2B5EF4-FFF2-40B4-BE49-F238E27FC236}">
                <a16:creationId xmlns:a16="http://schemas.microsoft.com/office/drawing/2014/main" id="{4095F478-C8B0-2A4B-905F-33CFDF412D52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520013" y="3252537"/>
            <a:ext cx="1205062" cy="307475"/>
          </a:xfrm>
          <a:prstGeom prst="bentConnector2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r 25">
            <a:extLst>
              <a:ext uri="{FF2B5EF4-FFF2-40B4-BE49-F238E27FC236}">
                <a16:creationId xmlns:a16="http://schemas.microsoft.com/office/drawing/2014/main" id="{AF6B0679-4B03-2D4B-8B64-B001FC70F824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621850" y="3878312"/>
            <a:ext cx="745837" cy="324410"/>
          </a:xfrm>
          <a:prstGeom prst="bentConnector2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3AEEDB86-47E3-8649-AA21-00F964A32542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7111387" y="4521022"/>
            <a:ext cx="1051200" cy="318300"/>
          </a:xfrm>
          <a:prstGeom prst="bentConnector2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88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D9A37C6-ADD3-784E-A8ED-6B387700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lang="es-ES_tradnl" dirty="0"/>
              <a:t>DESAFÍOS</a:t>
            </a:r>
          </a:p>
        </p:txBody>
      </p:sp>
      <p:graphicFrame>
        <p:nvGraphicFramePr>
          <p:cNvPr id="6" name="Marcador de texto 1">
            <a:extLst>
              <a:ext uri="{FF2B5EF4-FFF2-40B4-BE49-F238E27FC236}">
                <a16:creationId xmlns:a16="http://schemas.microsoft.com/office/drawing/2014/main" id="{6BA6CA1E-3684-95F6-5AAC-1603AC7C29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1977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931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Camión de bomberos aparcado en una estación de bomberos">
            <a:extLst>
              <a:ext uri="{FF2B5EF4-FFF2-40B4-BE49-F238E27FC236}">
                <a16:creationId xmlns:a16="http://schemas.microsoft.com/office/drawing/2014/main" id="{4F234E46-E775-0ED9-F7D3-76271ACF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75" r="27331" b="-2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DD019E8-AAE5-4C42-9BC9-D16820DC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s-ES_tradnl" sz="3500"/>
              <a:t>EFECTOS DE MALA GESTIÓN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6E56C2A-654E-8D49-85D0-5451D7B9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pPr marL="50800" indent="0">
              <a:buNone/>
            </a:pPr>
            <a:r>
              <a:rPr lang="es-ES_tradnl" sz="1300" b="1"/>
              <a:t>La incorrecta gestión de los requisitos puede provocar:</a:t>
            </a:r>
          </a:p>
          <a:p>
            <a:pPr marL="50800" indent="0">
              <a:buNone/>
            </a:pPr>
            <a:endParaRPr lang="es-ES_tradnl" sz="1300"/>
          </a:p>
          <a:p>
            <a:r>
              <a:rPr lang="es-ES_tradnl" sz="1300"/>
              <a:t>Sobrepasar el presupuesto.</a:t>
            </a:r>
          </a:p>
          <a:p>
            <a:r>
              <a:rPr lang="es-ES_tradnl" sz="1300"/>
              <a:t>Baja calidad del producto final.</a:t>
            </a:r>
          </a:p>
          <a:p>
            <a:r>
              <a:rPr lang="es-ES_tradnl" sz="1300"/>
              <a:t>Retraso en las entregas.</a:t>
            </a:r>
          </a:p>
          <a:p>
            <a:r>
              <a:rPr lang="es-ES_tradnl" sz="1300"/>
              <a:t>Rehacer trabajo.</a:t>
            </a:r>
          </a:p>
          <a:p>
            <a:r>
              <a:rPr lang="es-ES_tradnl" sz="1300"/>
              <a:t>Clientes insatisfechos.</a:t>
            </a:r>
          </a:p>
          <a:p>
            <a:r>
              <a:rPr lang="es-ES_tradnl" sz="1300"/>
              <a:t>Miembros del equipo desmoralizados y cansados</a:t>
            </a:r>
          </a:p>
          <a:p>
            <a:endParaRPr lang="es-ES_tradnl" sz="1300"/>
          </a:p>
          <a:p>
            <a:pPr marL="50800" indent="0">
              <a:buNone/>
            </a:pPr>
            <a:r>
              <a:rPr lang="es-ES_tradnl" sz="1300"/>
              <a:t>Por esto nunca se debe perder de vista el PROBLEMA y los objetivos que se definan para solucionarlo.</a:t>
            </a:r>
          </a:p>
        </p:txBody>
      </p:sp>
    </p:spTree>
    <p:extLst>
      <p:ext uri="{BB962C8B-B14F-4D97-AF65-F5344CB8AC3E}">
        <p14:creationId xmlns:p14="http://schemas.microsoft.com/office/powerpoint/2010/main" val="215958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B8CC4CC-CC6C-0848-A4CC-15044DAE9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lang="es-ES_tradnl" dirty="0"/>
              <a:t>METODOLOGÍA SECUENCIAL</a:t>
            </a:r>
          </a:p>
        </p:txBody>
      </p:sp>
      <p:graphicFrame>
        <p:nvGraphicFramePr>
          <p:cNvPr id="5" name="Marcador de texto 1">
            <a:extLst>
              <a:ext uri="{FF2B5EF4-FFF2-40B4-BE49-F238E27FC236}">
                <a16:creationId xmlns:a16="http://schemas.microsoft.com/office/drawing/2014/main" id="{DC94F4A6-A03A-4A4D-B393-7189441FA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735280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0565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2556</TotalTime>
  <Words>982</Words>
  <Application>Microsoft Office PowerPoint</Application>
  <PresentationFormat>Presentación en pantalla (4:3)</PresentationFormat>
  <Paragraphs>122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Franklin Gothic Medium</vt:lpstr>
      <vt:lpstr>Arial</vt:lpstr>
      <vt:lpstr>Aptos Display</vt:lpstr>
      <vt:lpstr>Calibri</vt:lpstr>
      <vt:lpstr>Franklin Gothic</vt:lpstr>
      <vt:lpstr>Roboto</vt:lpstr>
      <vt:lpstr>Aptos</vt:lpstr>
      <vt:lpstr>Tema de Office</vt:lpstr>
      <vt:lpstr>CONOCIENDO EL PROYECTO</vt:lpstr>
      <vt:lpstr>¿QUÉ ES UN PROYECTO?</vt:lpstr>
      <vt:lpstr>DESARROLLO DE SOFTWARE</vt:lpstr>
      <vt:lpstr>CICLO DE VIDA DE UN PROYECTO</vt:lpstr>
      <vt:lpstr>METODOLOGÍAS DE GESTIÓN</vt:lpstr>
      <vt:lpstr>PROYECTO INFORMÁTICO</vt:lpstr>
      <vt:lpstr>DESAFÍOS</vt:lpstr>
      <vt:lpstr>EFECTOS DE MALA GESTIÓN</vt:lpstr>
      <vt:lpstr>METODOLOGÍA SECUENCIAL</vt:lpstr>
      <vt:lpstr>METODOLOGÍAS ÁGILES</vt:lpstr>
      <vt:lpstr>METODOLOGÍAS ÁGILES</vt:lpstr>
      <vt:lpstr>¿CUAL ES MEJOR PARA MI PROYECTO?</vt:lpstr>
      <vt:lpstr>OBJETIVOS DE UN PROYECTO</vt:lpstr>
      <vt:lpstr>OBJETIVOS</vt:lpstr>
      <vt:lpstr>TIPOS DE OBJETIVOS</vt:lpstr>
      <vt:lpstr>OBJETIVOS SEGÚN EL TIEMPO</vt:lpstr>
      <vt:lpstr>OBJETIVOS SEGÚN NATURALEZA</vt:lpstr>
      <vt:lpstr>OBJETIVOS SEGÚN JERARQUÍA</vt:lpstr>
      <vt:lpstr>OBJETIVOS SEGÚN COMO SE MIDAN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Office</cp:lastModifiedBy>
  <cp:revision>43</cp:revision>
  <dcterms:modified xsi:type="dcterms:W3CDTF">2025-03-03T04:03:16Z</dcterms:modified>
</cp:coreProperties>
</file>